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4"/>
  </p:notesMasterIdLst>
  <p:handoutMasterIdLst>
    <p:handoutMasterId r:id="rId25"/>
  </p:handoutMasterIdLst>
  <p:sldIdLst>
    <p:sldId id="256" r:id="rId2"/>
    <p:sldId id="427" r:id="rId3"/>
    <p:sldId id="417" r:id="rId4"/>
    <p:sldId id="258" r:id="rId5"/>
    <p:sldId id="775" r:id="rId6"/>
    <p:sldId id="446" r:id="rId7"/>
    <p:sldId id="447" r:id="rId8"/>
    <p:sldId id="553" r:id="rId9"/>
    <p:sldId id="628" r:id="rId10"/>
    <p:sldId id="776" r:id="rId11"/>
    <p:sldId id="777" r:id="rId12"/>
    <p:sldId id="449" r:id="rId13"/>
    <p:sldId id="608" r:id="rId14"/>
    <p:sldId id="626" r:id="rId15"/>
    <p:sldId id="778" r:id="rId16"/>
    <p:sldId id="609" r:id="rId17"/>
    <p:sldId id="607" r:id="rId18"/>
    <p:sldId id="605" r:id="rId19"/>
    <p:sldId id="629" r:id="rId20"/>
    <p:sldId id="779" r:id="rId21"/>
    <p:sldId id="770" r:id="rId22"/>
    <p:sldId id="283" r:id="rId23"/>
  </p:sldIdLst>
  <p:sldSz cx="9906000" cy="6858000" type="A4"/>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5">
          <p15:clr>
            <a:srgbClr val="A4A3A4"/>
          </p15:clr>
        </p15:guide>
        <p15:guide id="2" pos="3138">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FA00"/>
    <a:srgbClr val="0432FF"/>
    <a:srgbClr val="001A3A"/>
    <a:srgbClr val="FF2E45"/>
    <a:srgbClr val="00BAD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51"/>
    <p:restoredTop sz="82507"/>
  </p:normalViewPr>
  <p:slideViewPr>
    <p:cSldViewPr snapToGrid="0" snapToObjects="1" showGuides="1">
      <p:cViewPr varScale="1">
        <p:scale>
          <a:sx n="103" d="100"/>
          <a:sy n="103" d="100"/>
        </p:scale>
        <p:origin x="1376" y="176"/>
      </p:cViewPr>
      <p:guideLst>
        <p:guide orient="horz" pos="2065"/>
        <p:guide pos="3138"/>
      </p:guideLst>
    </p:cSldViewPr>
  </p:slideViewPr>
  <p:notesTextViewPr>
    <p:cViewPr>
      <p:scale>
        <a:sx n="100" d="100"/>
        <a:sy n="100" d="100"/>
      </p:scale>
      <p:origin x="0" y="0"/>
    </p:cViewPr>
  </p:notesTextViewPr>
  <p:notesViewPr>
    <p:cSldViewPr snapToGrid="0" snapToObjects="1">
      <p:cViewPr varScale="1">
        <p:scale>
          <a:sx n="131" d="100"/>
          <a:sy n="131" d="100"/>
        </p:scale>
        <p:origin x="2480"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image" Target="../media/image20.emf"/><Relationship Id="rId4" Type="http://schemas.openxmlformats.org/officeDocument/2006/relationships/image" Target="../media/image2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08AD12D4-0AD5-A345-9780-1683F5583EB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50E721B7-53B7-7647-B2A2-F92846731C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2803C8-1A1F-4146-9C35-68A31484E78C}" type="datetimeFigureOut">
              <a:rPr lang="fr-FR" smtClean="0"/>
              <a:t>12/07/2021</a:t>
            </a:fld>
            <a:endParaRPr lang="fr-FR"/>
          </a:p>
        </p:txBody>
      </p:sp>
      <p:sp>
        <p:nvSpPr>
          <p:cNvPr id="4" name="Espace réservé du pied de page 3">
            <a:extLst>
              <a:ext uri="{FF2B5EF4-FFF2-40B4-BE49-F238E27FC236}">
                <a16:creationId xmlns:a16="http://schemas.microsoft.com/office/drawing/2014/main" id="{4B9B5B14-A446-FD46-BD12-F6DFD8CC004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1CD76670-9080-AF43-A132-662BCED42B8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9943A3-FF3E-6545-AE62-2822694B9D66}" type="slidenum">
              <a:rPr lang="fr-FR" smtClean="0"/>
              <a:t>‹N°›</a:t>
            </a:fld>
            <a:endParaRPr lang="fr-FR"/>
          </a:p>
        </p:txBody>
      </p:sp>
    </p:spTree>
    <p:extLst>
      <p:ext uri="{BB962C8B-B14F-4D97-AF65-F5344CB8AC3E}">
        <p14:creationId xmlns:p14="http://schemas.microsoft.com/office/powerpoint/2010/main" val="414056117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47"/>
    </inkml:context>
    <inkml:brush xml:id="br0">
      <inkml:brushProperty name="width" value="0.1" units="cm"/>
      <inkml:brushProperty name="height" value="0.1" units="cm"/>
      <inkml:brushProperty name="color" value="#333333"/>
    </inkml:brush>
  </inkml:definitions>
  <inkml:trace contextRef="#ctx0" brushRef="#br0">0 0 20589,'8'0'0,"-1"0"0,-4 0 174,5 0 0,-1 0 315,4 0 1,5 0-131,2 0 0,4 0-199,4 0 0,7 0-111,7 0 1,8 0 130,3 0 0,2 0-10,-2 0 0,2 0-94,-6 0 0,2 0-141,-1 0 1,1 0 98,2 0 0,-1 0-110,-3 0 0,-2 0-39,3 0 0,-4 0 13,-4 0 0,2 0 5,-5 0 1,0 0 31,0 0 0,1 0 36,2 0 1,3 0 70,-3 0 1,-1 0 21,2 0 1,-5 0-23,5 0 0,-6 0 16,1 0 1,3 0 8,2 0 1,1 0-44,3 0 1,-5 0 95,0 0 1,1 0-101,2 0 0,-2 0-4,-1 0 1,-3 0 8,3 0 1,-3 0-5,3 0 1,0 0-14,4 0 1,0 0-2,0 0 1,0 0-71,0 0 1,-4 0 77,0 0 0,0 0-95,0 0 1,4 0 76,0 0 0,0 0-4,3 0 0,-2 0 1,0 0 0,-4 0-5,3 0 0,-7 0-27,3 0 0,-3 0 0,-1 0 0,-1 0 45,6 0 0,-2 0-18,1 0 1,-1 0 86,-2 0 0,-3 0-27,3 0 1,-3 0 8,-1 0 0,1 0-48,2 0 1,3 0 6,1 0 1,1 0 115,-4 0 0,3 0-90,-3 0 0,7 0 1,-3 0 1,0 0 6,-5 0 0,0 0 4,4 0 0,0 0 0,4 0 0,1 0 5,-2 0 0,0 0-17,-3 0 1,5 0 136,-4 0 0,4 0-238,-5 0 1,3 0-197,1 0 0,4 0 202,-1 0 1,2 0 79,-1 0 0,-3 0-54,2 0 0,2 0 23,-1 0 0,-1 0-8,-2 0 1,0 0 0,2 0 1,2 0-4,3 0 1,-4 0 22,-4 0 0,0 0 3,0 0 0,4 0-14,0 0 1,1 0 4,-2 0 0,-1 0-13,5 0 1,-2 0-2,-1 0 1,-1 0-3,-6 0 0,2 0-9,1 0 0,3 0-5,1 0 0,-1 0-104,-2 0 0,-2 0 109,1 0 0,-1 0 25,-3 0 0,-1 0-30,-2 0 0,2 0 49,5 0 0,0 0-33,0 0 1,-4 0 1,1 0 0,-3 0 7,3 0 1,1 0 5,-5 0 1,3 0-10,-4 0 1,6 0 4,-2 0 1,3 0 1,1 0 0,-4 0-9,0 0 0,-1 0 11,1 0 0,2 0-33,-5 0 0,1 0-1,-2 0 0,0 0-1,4 0 1,1 0-2,2 0 0,-4 0 20,-2 0 1,1 0-6,-2 0 0,5 0 28,-5 0 0,1 0-32,-4 0 1,5 0 27,2 0 1,1 0-31,0 0 1,-2 0 1,-2 0 0,-2 0-15,6 0 0,-6 0-8,1 0 1,-2 0 41,-1 0 1,1 0-5,-1 0 1,1 0 3,3 0 0,-3 0-22,2 0 1,0 0 49,0 0 1,-5 0-8,1 0 0,-1 0 10,2 0 0,1 0 18,3 0 1,-2 0 4,6 0 1,-2 0-52,1 0 1,3 0 7,-3 0 1,-2 0-107,-2 0 1,0 0 105,1 0 0,-2 0-54,5 0 1,-3 0 35,3 0 0,-3 0-9,3 0 1,1 0-3,2 0 0,1 0-7,1 0 1,-5 0 17,0 0 1,0 0 7,4 0 0,0 0-43,0 0 1,0 0 32,0 0 1,0 0-44,0 0 0,-1 0-6,-3 0 0,-1 0-9,-2 0 0,-2 0 45,5 0 1,-4 0-3,1 0 0,-3 0 50,-1 0 1,-4 0-59,1 0 0,-3 0 96,3 0 0,-2 0-81,-3 0 0,-1 0 101,1 0 0,-2 0-58,0 0 1,-2 0 4,1 0 0,0 0 4,0 0 1,-1 0-3,-3 0 0,2 0 2,-6 0 0,5 0 2,-5 0 1,1 0 142,-4 0-121,0 0 225,0 0-51,-5 0 36,-1 0 684,-5 0-742,5 0-3,-4 0 758,4 0-1048,0 0 43,-3 0-491,2 0-836,1 0 1367,-4 0 0,9 0 0,-4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50"/>
    </inkml:context>
    <inkml:brush xml:id="br0">
      <inkml:brushProperty name="width" value="0.1" units="cm"/>
      <inkml:brushProperty name="height" value="0.1" units="cm"/>
      <inkml:brushProperty name="color" value="#004F8B"/>
    </inkml:brush>
  </inkml:definitions>
  <inkml:trace contextRef="#ctx0" brushRef="#br0">33 0 21963,'0'6'20,"0"-1"243,0-5-174,0 4-32,0-2 0,0 4 98,0-3-33,0-2-29,0 4-31,-5 0 0,4-3-163,-3 5 127,3-5-26,1 8 1,0-8 23,0 5 1,-1-3 21,-2 3 37,1-5-41,-2 8 90,4-4-102,0 4 0,0 1 23,0-1 1,0-3 21,0 0-20,0 1 1,0 2-25,0 1 0,0-5 10,0 2 0,0-1 27,0 3 0,0-3-26,0 1 0,0-2 26,0 5-29,-5 0 1,4-1-26,-3 1-14,3-1 1,1 1-9,0-1 1,0-2 0,0-1 1,0-4-10,0 4 1,0-3-18,0 3 0,0-4 44,0 4 80,0 1 0,0 2-83,0 1 1,0-4 17,0-1 0,0-2 22,0 3 1,0 1 62,0 2-79,0 1 0,0-1 3,0 1 1,0-1-70,0 1 0,0-1 63,0 1 1,0-4-71,0 0 1,0 0 65,0 4-52,0-1 0,0 1 44,0-1 1,0 1 19,0-1-26,0 1 0,3 0 6,1-1 0,0 1 18,-4 0 0,0-4-20,0 0 0,0 0 42,0 4-38,4-1 1,-2 1 32,1-1 0,-2 1-51,-1-1 1,3 1-6,1 0 0,0-5 22,-4 2 0,0-1-43,4 3 0,-2 1 19,1-1 1,-1 1 14,2-1 0,-3 1-28,2-1 0,0 1 19,0 0 1,-1-1 54,1 1 0,-2-1-1,-1 2 1,4-2 6,-1 1 1,2-1-35,-2 1 1,-1 0-3,1 3 1,0-2-34,0 2 1,-2-2 37,3-1 0,1 1-18,-2 1 0,1-1 10,-4 3 0,3-2-36,0 0 1,1-1 6,-4 2 0,4 2-5,0-2 0,-1 1 33,-3-1 0,1-2-1,2 2 1,-1 1 73,1-1 0,-2 1-76,-1 0 1,4-2-1,0 5 0,-1-6 5,-3 3 0,1-2 14,3 0 1,-3-1-8,3 3 0,-2 0 2,2-1 1,-4-1 11,4-1 0,1 1-7,-2 2 0,0 2-51,-3-3 1,0 4 40,0-4 1,2 4-59,2-4 0,-4 2 52,4-3 1,-3-1-52,-1 2 1,4 2 25,0-2 0,-1-1-2,-3-2 1,3 0 24,1-1 0,1 4-19,-2 1 1,-2-4 12,3 0 0,0-5-9,0 8 1,1-4-3,-2 3 0,-2-1 5,3-1 1,-2 0-15,-2-1 1,3 2 5,0 2 1,1-2-3,-4 2 1,1-3-4,3 0 1,-4-1 5,4 1 1,-2 0-2,2-1 0,-2 1 0,1-1 0,-1 5 39,2-1 0,-3 0-35,2-3 0,-1-1 9,2 1 0,-2-1 0,1 1 0,-1 0 0,2-1 1,-3 1 1,2-1 0,-1 5-5,-2-2 1,4 1 38,-1-3 0,0 0-36,-3-1 0,1 1-2,3-1 0,-3 1 5,2-1 1,0 1 15,0 0 0,-1 3-32,1 0 1,-2 0-1,-1-3 1,2 0-33,1-1 1,-1 1 41,1 4 0,-2-3-24,-1 1 0,4 1 16,-1-1 0,1 0 37,-4 1 1,3-1-38,0 1 0,1-1 22,-4 4 0,2-4-5,1 1 0,-2-1 4,3 1 0,-2-1 11,1 5 0,-1-5 5,2 1 0,-4 2 37,0-3 1,4 3-49,0-2 0,-1-2 19,-3 2 0,4-1-14,-1 0 0,0-1-7,-3 3 0,4-3 7,0 3 1,0-4-1,0 3 1,-3-1 10,3 2 1,0-4-14,0 3 0,1-2-54,-2-1 1,-2 0 47,3 3 1,-2-1-61,2 0 0,-3-1 56,2-1 1,0 3-50,0 0 0,-2 0 45,3-4 1,-2 5-1,2-1 0,-3 0-1,2-4 1,0 2 2,1-2 1,-4 1 5,4-1 0,1 4-10,-2 0 1,2 0-16,-1-3 1,-2 0 19,5-1 1,-5 2-18,2 2 0,0-2 11,0 2 1,1-3-25,-2 0 0,-1 1 9,1 2 0,1-2-4,0 2 0,1-3-3,-2 0 0,-1 1 12,1 2 0,2-2-28,-2 2 0,1-2 24,-4-1 1,4-1-3,-1 1 0,2-1 1,-2 1 1,-1-1-2,1 1 1,0-1 36,0 1 1,-2-1-36,2 1 1,2 0 41,-2-1 0,3 1-36,-3-1 1,-2 1 0,3-1 1,-2 1 5,1-1 0,-1 1-21,2 0 0,0 0 13,0-1 1,-1-3 2,-3 0-19,4 5 0,-1 0 14,4 2 0,-5-2 30,2-2 1,1 1-31,-1-1 0,0 1 61,0 0 1,-3-1-52,2 1 1,2-1 42,-1 1 0,0-1-34,0 1 1,-3-4 2,2 0 0,2 0-23,-1 4 1,3-1 22,-4 1 0,4 0-52,-3 0 1,3-1 40,-4 1 0,2-1 3,-1 1 0,-2-4-6,5-1 1,-3 5-23,2 3 1,-3 1 24,0-5 0,2 1 2,-1-1 0,2 1-12,-2-1 0,1 1 2,-2-1 1,0 1-6,4-1 1,-4 5 7,5-1 1,-5 0-18,4-4 0,-1 2 13,1-2 1,2 1 36,-1-1 0,-3 1-25,3-1 0,-5 1 3,4-1 0,0 1-28,3 0 0,-2-1 20,-1 1 1,-1-1-16,1 1 1,2-1 13,-2 1 0,-1-1-40,1 1 35,0-5 0,0 3-2,0-1-12,0 1 8,4 1 1,-4 1-14,0-1 15,0 1 0,2-4-3,-2 0 1,3 1 1,-3 2 0,-1-1-1,1-2 0,0 3 0,4-3 1,-1-1 0,1 1 0,-1-1 0,1 1 0,-2 2 0,-2-2 0,3-1 0,-3 1 0,2-3 0,2 3 0,-1-2 0,1 3 0,-4 1 0,0-2 0,0-1-13,3 1 0,1-1 12,0 1 0,-4 2-59,0-1 0,0-2 53,4 0 0,-4 1 14,0-1-14,0 4 0,2-8 27,-1 5-27,1 0 0,-3 0 14,4 0 0,-3-3-16,1 3 1,-2 0 55,5 4 1,-4-4-42,0-1-6,0-3 119,4 7-110,-1-4 0,0 0 9,-3 1 115,2 1-120,-3-2 1,4 1 35,1-3-31,-1 4 0,1-3-41,0 2 1,-1 2 44,1-1 1,0-3-48,0 3 1,-1-5 40,1 4 0,-1-1-26,1 1 1,-1 2 13,1-1 0,-1-2-30,1 1 23,-5-1 1,3 2 141,-1-1-130,1-1 41,1 5 0,1 0-35,-1-1 1,1 0-44,-1-3 41,1 2 0,-3-4-12,-2 2 0,1 1-2,4-4 0,-1 4 24,1-1-79,-1-3 61,2 6 1,-6-5-53,1 2 51,1 2-14,2-3-8,1 0 15,-6 3 0,5-4-11,-3 3 1,-1 1 2,1-2 0,-1-2 4,1 3 3,2-6-3,-7 7 7,7-3 0,-3 4 0,4-3 1,-3 1 4,1-4-8,-6 3 0,7-4 9,-2 4 0,-1-3-8,1 3 0,-3-1 12,3 1-10,-5 2 1,6-6 0,-4 3 0,4-2-1,-1 3 0,-1-1 0,1 1 0,-5 3 0,8-4 0,-5 4 0,1 1 0,3-4 0,-6-1 0,6 0 0,-2 2 0,-3 1 0,6-3 0,-9 0 0,7 3 0,-4-2 71,4 3-70,-2 0 1,1-3 69,0 1-54,0-2-10,-1 5 0,3-1-19,-2 1 21,-2 0 5,4-1-47,-7 1 40,7-1 1,-5 1 8,4-1-19,1 1 8,-8 5 1,9-5-4,-3 3 48,-2-2-49,4-1 1,-3 0 69,4-1-64,-4 1 0,4 1 9,-3-1 93,2 6-96,-3-9 9,4 7-33,-5-9 26,6 3 1,-4-3-14,0 5 0,-1-1-6,1 1 0,1-1 26,-4 1-163,4-1 147,-7 1 0,7-1-15,-4 1 1,3 0 5,-4 0 0,2-1-9,-1 1 1,-3 0 0,2-1 1,2 1 7,-1-1-3,-1 1 0,1-1 20,-1 1 0,2-2-17,-2-2 0,0 3 47,4-3-43,-5 2 0,4 2 6,-3-1 1,0-2-6,4-1 1,-4-1 16,0 5-12,3-5 10,-5 4-8,4-5 0,-1 6-26,-2-1 24,2-4 2,1 4-87,-4-5 77,4 1 1,-4 0-7,2-2 1,-1-3 8,2 4 484,-4-5-540,0-10-25,5 8-97,-4-12-9,4 8 81,-5-5 68,0 1 35,0 4-8,0-4 1,4 4 23,-1-4 1,0 3 30,-3 0-8,0 0 0,0-4 17,0 1 0,0-1-20,0 1-28,0 4 0,0-4 12,0 3-41,0-2 30,0-2-34,0 1 0,0-1-7,0 1 0,0-1 22,0 1 1,0-1-8,0 0 0,0-3 7,0 0 1,0-1 3,0 5 0,0-1 36,0 1-38,0-5 26,0 3 1,0-3 46,0 4-32,0 0-9,0 1 0,0-1 2,0 1 1,0-4-13,0 0 1,0 0-10,0 3 1,0 1-5,0-1 0,0-3 0,0-1 0,0 2 172,0 1-167,0 2 1,0-1 8,0 1-17,0-1 16,0 1-3,0-1-27,6 1 26,-6-1 0,5 0-3,-5 1 1,0-1 0,0 1 0,4-1 15,-1 1-125,0-1 106,-3 5 1,0-3 2,0 1-69,0-1 49,0-1 21,0-1-9,0 1 3,0-1 1,0 1-1,0-1 1,0 4-1,0 0 1,0-1 1,0-2 0,0 3-6,0 0 0,0 0 2,0-4-21,0 0 20,0 1 1,0-1-1,0 1-116,0-1 114,0 1-5,0-1-208,0 1 203,0-1 1,0 1-24,0-1 65,0 0-49,0 1 0,0-1 2,0 1 16,0-1 0,0 1-40,0-1 13,0 1 13,0-1 0,0 0 21,0 0-24,0 6 29,0-5 0,4 4-8,0-5 1,-1 1 0,-3-1 0,0 5-1,0-1 0,0-1-19,0-2 15,0 4-8,0-3 32,0 3-28,0-5 4,0 0 8,0 1-7,0 4-58,0-3 1,0 7-8,0-6 0,2 2-64,1-1 53,-2-2 1,4 3 49,-5-4 1,0 2-5,0 1 0,0 3 124,0-2-123,5-1 1,-4-1-26,2 2 177,-2 3-142,-1-6 20,0 2 0,0 1 6,0-1 0,0 3 66,0-3 19,0 5-73,0-8 160,0 10-154,0-6-24,0 2 30,0 2-643,0-2 448,0-1 0,2 4 91,1-2-118,-2 1 83,4 2-60,-5-4 79,0 2 1,0-3 100,0 1 19,0 3-63,5-4 228,-4 1-110,4 2 1,-5-3-32,0 1 62,0 2-90,0-2-94,0-1-12,0 4-197,0-4 258,0 1-22,0 2 567,0-2-484,5 4 16,-5 0-182,6-5 16,-6 4-200,0-4 274,0 1 206,0 2-207,0-2 191,0-1-169,0 4 16,4-4 0,-3 4 17,3-2-125,-3 1 124,-1-7-11,0 8-29,0-4 22,0 1-20,0 2-38,0-8 36,0 9 27,0-3-16,0-1 1,0 4 0,0-5 83,0 2-83,0 3 145,0-3-128,0-1-3,0 4 0,0-5 7,0 2 5,0 3 0,0-3-158,0-2-9,0 6 149,5-6-201,-5 6-34,6 0 177,-6-4 24,0 3 0,0-4-30,4 5 23,-3 0 1,5 0-32,-2 0 37,-4 0 9,10 0-24,-8 0 2,7 0 7,-3 0 59,0 0-8,3 0-11,-3 0 1,5 0 4,-1 0 1,-3 0-25,0 0 1,0 0 3,4 0 0,-1 0-56,1 0 62,-1 0 1,-1 0 3,1 0 1,-5 0-19,5 0 33,4 0-22,2 0 0,-2 0 15,0 0 1,-5 0 4,6 0 1,-3 0-26,-2 0-71,1 0 82,-1 0 1,2-1-131,2-3 124,-7 4 2,12-6 0,-15 6-40,6 0 22,-2 0 15,7 0 1,-2 0-37,1 0 6,-3 0 21,0 0 3,-1 0 0,1 0-13,-1 0 4,1 0 13,0 0 0,0 0-24,-1 0 22,1 0 1,-1 0-72,1 0 59,0 0 1,-1 0 0,1 0-8,-1 0 0,1 0-12,-1 0 87,1 0-59,-5 0 1,3 0 9,-2 0 1,3 0-1,0 0 1,4 0 60,1 0-62,-2 0 0,-2 0-13,-1 0 24,1 0-6,5 0 0,-5 0-45,3 0 0,-2 0 32,-1 0 12,4 0 1,-3 0-7,2 0 1,-2 0 13,-2 0 1,1 0 0,-1 0 0,5 0 53,-2 0-62,2 0 1,-5 0 13,1 0 1,1 0-8,2 0-4,-2 0-84,3 0 87,-5 0 0,2 0-6,3 0 0,-4 0-3,3 0 1,1 0-5,0 0 45,-1 0-38,-4 0 0,5 0-1,-2 0 0,2 0 4,-5 0 0,1 0-12,-1 0 13,5 0 0,-3 0-6,3 0 0,-4 0 3,0 0 1,-1 0 10,6 0-9,-5 0 1,5 0-9,-5 0 0,2 0-2,2 0 0,2 0 43,-3 0-33,1 0 1,0 0-4,3 0-55,-3-4 56,4 3 12,-6-4 0,5 5-3,-3 0 1,2-1-10,-3-3 0,4 3 2,-4-2 0,3 1 9,-2 2 1,-1 0 0,-3 0 1,2 0 18,1 0-27,1 0 2,-5 0-20,1 0 22,-1 0 0,1 0-40,0 0 0,-1 0 35,1 0 0,-4 0-8,0 0 7,0 0 1,0-1-1,0-2 1,0 2-2,3-3 0,-2 3 8,-1 1-7,0 0 0,0 0-8,0 0 6,0 0 1,4 0-51,-1 0 23,1 0 0,0 0 19,-1 0 46,1 0-40,-1 0 1,1 0-13,-1 0 14,1 0-2,-1 0 1,1 0-15,0 0 12,-1 0 10,1 0 0,-1 0-2,1 0 1,-1-1-9,1-3 54,-1 3-47,1-4 0,0 5 6,-1 0 1,1 0 1,0 0 1,0 0-32,-1 0 0,1 0 0,-1 0 0,1 0-150,-1 0 168,1 0 1,-1 0-19,1 0-2,0 0 13,-1 0 1,-3 0-1,0 0-4,0 0 0,4 0-24,-1 0 88,1 0-57,-1 0 0,1 0 23,0 0 1,-1 0 10,1 0 0,-1 0 43,1 0-69,-1 0 4,2 0 0,-2 0 26,1 0-27,-1 0 5,1 0-106,-1 0 100,1 0 1,-4 0-12,0 0 0,0 0-19,4 0 10,-1 0 1,1 0-4,-1 0 1,1 0 27,-1 0-14,1 0 0,-1 0 21,1 0 1,0 0-31,-1 0 16,1 0-1,-1 0-1,1 0 1,-3 0-5,3 0 3,-8 0 4,12 0 0,-9 0-4,4 0-86,1 0 87,-1 0 1,1 0-37,0 0 32,-1 0 0,1 0-28,4 0 78,-3 0-53,3 0-6,0 0 1,-2 2-6,5 1 0,-4-2-2,4 3 0,-1-3 2,4-1 0,-3 0 20,-1 0 1,0 0 1,0 0 1,4 0 53,-4 0-62,-1 0 0,3 0 15,-6 0 1,5 0-18,-4 0 22,0 0 1,1 0 2,-1 0 0,1 0 19,-1 0 0,-2 0 3,2 0 1,-2 0 6,-1 0 1,-1 0 77,1 0 0,-2-1 86,-3-3-91,4 3 0,-7-4 118,3 5-63,-3 0-95,6 0-6,-7 0 1,2-1 41,-4-2 0,1 1 20,3-1-210,-3 2-1165,4 1 1247,-15 4 0,-1 2 0,-10 5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900"/>
    </inkml:context>
    <inkml:brush xml:id="br0">
      <inkml:brushProperty name="width" value="0.08571" units="cm"/>
      <inkml:brushProperty name="height" value="0.08571" units="cm"/>
      <inkml:brushProperty name="color" value="#004F8B"/>
    </inkml:brush>
  </inkml:definitions>
  <inkml:trace contextRef="#ctx0" brushRef="#br0">55 132 10431,'-6'0'1137,"1"0"-828,5 0 50,0 5-143,0 1-6,0 5-153,0 0 60,0 0 1,0 0-68,0 0 1,-1 1 100,-3 3 0,3-3-72,-3 3 1,3 1 50,1-2 0,0 5-49,0-5 1,-4 6 40,1-2 0,-1-2-3,4-1 1,-4 1-81,1-2 1,-1 1 78,4-4 1,0 0-213,0 0 0,-3-4 85,-1 0 122,0-4-255,4 2 11,0-5 4,0 0 1,0-5-279,0-3 237,0-1 0,2-2-26,1 0 1,-2-2-80,3-1 1,1-2 27,-2-3 0,5-1 41,-5 2 0,5-3 165,-4-1 0,0 4-78,0-1 1,-2 1 199,1-4 1,-2 4 64,-1-1 0,4 6 63,0-2 1,-1 3 8,-3 1 0,1 0-61,3 0 0,-3 0-102,3 0 0,-2 0 10,2 0 1,-3 4-25,3-1 0,1 1 17,-2-4 1,5 4-19,-5 0 1,2 4 15,-1-1-27,-3-2 50,9 5-5,-9-4 0,4 5 1,-1 2 10,-1 1 25,1-2 1,-4 9-41,0-3 1,3-1 14,1 2 1,0-1 6,-4 4 0,4 1 7,-1 3 1,1-1 170,-4 4 0,4 0-62,-1 4 0,1 3 151,-4 1 1,0 5-44,0-2 1,3 3 32,1 1 1,0-4-20,-4 0 0,0-4-205,0 1 0,0-4-83,0-4 0,0-2-282,0-5 1,0-4-242,0 0 242,0-4-682,0 2-942,0-5-1764,0 0 2818,0-5 0,-4 2-1072,0-4 1275,1 4 604,3-6 0,-5 3 0,-1-5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901"/>
    </inkml:context>
    <inkml:brush xml:id="br0">
      <inkml:brushProperty name="width" value="0.08571" units="cm"/>
      <inkml:brushProperty name="height" value="0.08571" units="cm"/>
      <inkml:brushProperty name="color" value="#004F8B"/>
    </inkml:brush>
  </inkml:definitions>
  <inkml:trace contextRef="#ctx0" brushRef="#br0">23 33 7990,'-6'-5'1757,"1"4"-1418,0-4 1025,4 5-485,-4 0 157,5 0-24,0 0-978,5-5 0,1 4-257,5-3 0,-4 3-235,0 1 1,1 0-607,3 0 0,1-3-1002,2-1 2066,-6 0 0,12 4 0,-8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902"/>
    </inkml:context>
    <inkml:brush xml:id="br0">
      <inkml:brushProperty name="width" value="0.08571" units="cm"/>
      <inkml:brushProperty name="height" value="0.08571" units="cm"/>
      <inkml:brushProperty name="color" value="#004F8B"/>
    </inkml:brush>
  </inkml:definitions>
  <inkml:trace contextRef="#ctx0" brushRef="#br0">143 111 8051,'6'-6'1002,"-1"-4"-540,-5 9-124,0-9-562,0 4 236,0 0 215,0-4-456,0 4 172,0 0-178,0-4 182,0 4-82,0-1 0,-1-1 60,-3 4 1,2 0-3,-6 0 0,5 3 95,-5-3 80,1 3-84,-4 1 0,1 0 8,-2 0-20,6 0 0,-4 1 215,3 3-181,2-3 149,-4 9 1,2-4-89,-4 5 0,4 0 242,0 0-163,4 0 1,-3 0-44,2-1 1,3 2 20,-2-1 1,1 0-160,2 0-3,0-1 1,0 2 141,0-1-185,0 0-479,0 0 383,5 0 0,1-4-279,6 1 0,-6-6-106,2 2-660,-1-4 764,4 0 0,0 0 61,0 0 0,-4-3 367,1 0 0,-4-6 0,3 2 0,0-3 0,4-1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903"/>
    </inkml:context>
    <inkml:brush xml:id="br0">
      <inkml:brushProperty name="width" value="0.08571" units="cm"/>
      <inkml:brushProperty name="height" value="0.08571" units="cm"/>
      <inkml:brushProperty name="color" value="#004F8B"/>
    </inkml:brush>
  </inkml:definitions>
  <inkml:trace contextRef="#ctx0" brushRef="#br0">11 55 7990,'0'-11'8,"0"0"52,0 5 398,0 1 113,0 0-176,0 4 78,0-4-135,0 5 106,0-5 57,0 4 76,0-4-408,0 10 1,0-2 58,0 4 0,0 0 116,0 4-119,0 0-170,0 0 29,0 0 0,0 4 311,0 0-308,0 4 66,0-2 0,0 5 17,0 0 0,0 0 16,0 0 0,0 5-161,0 2 137,-5-2-35,4 5 1,-4-9 3,5 3-87,0-3 0,0-3-403,0-1 1,0-3 206,0-5 1,0-4-1588,0 1 815,0-6-244,0 3 1,0-6 45,0-3-221,0 3 362,0-4 981,0 0 0,0 4 0,5-9 0,1 4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904"/>
    </inkml:context>
    <inkml:brush xml:id="br0">
      <inkml:brushProperty name="width" value="0.08571" units="cm"/>
      <inkml:brushProperty name="height" value="0.08571" units="cm"/>
      <inkml:brushProperty name="color" value="#004F8B"/>
    </inkml:brush>
  </inkml:definitions>
  <inkml:trace contextRef="#ctx0" brushRef="#br0">1 33 7990,'0'-11'-1148,"0"5"1941,0 1-71,0 0-142,0 4-30,0-4 32,0 5 173,0 0 0,0 5-450,0 2-80,0 3-42,0 1 1,0 5 159,0 2-174,0-2 1,0 5-51,0-3 64,0 3 1,0 1 182,0 0-319,0 0 15,0 0 0,0 1 229,0 3-519,0-3 174,0 4 0,0-5-94,0 0 235,0 0 0,0-4-124,0 1 0,0-6 64,0 2 1,0-3-139,0-1 96,0 0 74,0-5-176,0-1 0,0-5-87,0 0 50,0-5 113,0 4-25,0-9 0,2 4-240,1-5 63,-2 0 1,7 0 103,-4 0 0,1 0-73,-1 0 1,-2 0 97,6 0 0,-5 3-111,4 1 1,-3 0 83,4-4-11,-6 0 72,8 0 1,-8 1 138,6 2 0,-6 2 254,2 3-218,2 2 0,-4-4 476,6 5-362,-6 0 1,4 5-8,-2 2 0,-3 3 31,3 1 1,-2 1 130,2 3 0,-3-2-48,2 6 0,-1-5 74,-2 5 0,0-6-386,0 2 1,0 0 76,0 0 0,0 0-461,0-5 1,0-2 223,0-1 0,0-3-1419,0 3 104,0-4-504,0 2 1398,0-5 0,4-1 29,-1-3 1,0 1-362,-3-4 909,0 4 0,2-5 0,2 4 0,-3-4 0,4 2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905"/>
    </inkml:context>
    <inkml:brush xml:id="br0">
      <inkml:brushProperty name="width" value="0.08571" units="cm"/>
      <inkml:brushProperty name="height" value="0.08571" units="cm"/>
      <inkml:brushProperty name="color" value="#004F8B"/>
    </inkml:brush>
  </inkml:definitions>
  <inkml:trace contextRef="#ctx0" brushRef="#br0">1 164 9379,'8'-4'0,"-2"-1"0,0 0 0,0-1 0,2 0 0,1-2 0,-1-1 0,-2 0 0,0 2 0,-3-2 0,0 0 0,1-3 0,-2 2 0,0-1 0,-2 0 0,0 0 0,-2 0 0,-1 1 0,-4 3 0,-3 3 0,0 4 0,2 4 883,0 3 1,5 3 0,-3 1-340,0 0-379,3 0 112,-2 0-131,4 5 1,-4-4 154,5 3-440,0-3 169,0 4 0,0-4 191,0 2-829,0-1 461,5-3 0,-2-2-903,3 0 514,2-2 347,3 1 0,-4 1-1036,0-4 536,1 0 172,3-4 1,0 0-262,0 0 0,-1-2 778,-3-1 0,3-3 0,-4-6 0,9-4 0,3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906"/>
    </inkml:context>
    <inkml:brush xml:id="br0">
      <inkml:brushProperty name="width" value="0.08571" units="cm"/>
      <inkml:brushProperty name="height" value="0.08571" units="cm"/>
      <inkml:brushProperty name="color" value="#004F8B"/>
    </inkml:brush>
  </inkml:definitions>
  <inkml:trace contextRef="#ctx0" brushRef="#br0">99 1 7990,'-11'0'118,"0"0"217,0 0 79,5 0 139,-3 0-389,2 0 1,0 0-1535,-1 0 404,6 0 966,-8 0 0,4 5 0,-5 1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907"/>
    </inkml:context>
    <inkml:brush xml:id="br0">
      <inkml:brushProperty name="width" value="0.08571" units="cm"/>
      <inkml:brushProperty name="height" value="0.08571" units="cm"/>
      <inkml:brushProperty name="color" value="#004F8B"/>
    </inkml:brush>
  </inkml:definitions>
  <inkml:trace contextRef="#ctx0" brushRef="#br0">132 110 7990,'6'-10'-21,"4"4"97,-9-4 228,4 4-135,-5-5 0,0 3-110,0 1 71,0 4 115,0-6-49,0 8-142,0-9 84,0 8 1,-1-4 137,-3 3-89,3 2-51,-9-4 0,8 5 16,-6 0-208,1-5 324,1 4-204,-3-4-101,3 5 66,-6 0 0,5 1-112,0 3 1,3-3 154,-3 3-268,-1 2 182,-3 0 0,4 4-122,-1 2 0,6-5 78,-2 0 1,3 1-15,1 3 1,-3-4-156,-1 0 95,0 1 1,4 2 44,0 2 1,2-5-256,1 0 243,-2 0-219,4 5 250,0-6 0,0 4-7,2-3 0,3 1 9,-2 0 0,-2 0-76,1-4 318,0 4-113,-1-2 0,4 2 21,-3-1 60,-1-4 42,3 1 290,-8 2-355,9-5 1,-9 5 618,3-3-482,-3-1 0,-1 4 222,0-3-253,-5-1 1,3 2 26,-5-4-303,4 0 89,-6 0 1,3 0-583,-6 0 383,6 0 1,-4 0-657,3 0 575,-3 0 0,0 0-99,3-4-44,-2 2 213,2-7 0,1 6-214,3-4-195,-4 5 302,6-8 1,-4 7-270,5-4 173,0 5-57,0-8 430,0 8 0,0-7 0,5 8 0,-4-9 0,9 4 0,-4-5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908"/>
    </inkml:context>
    <inkml:brush xml:id="br0">
      <inkml:brushProperty name="width" value="0.08571" units="cm"/>
      <inkml:brushProperty name="height" value="0.08571" units="cm"/>
      <inkml:brushProperty name="color" value="#004F8B"/>
    </inkml:brush>
  </inkml:definitions>
  <inkml:trace contextRef="#ctx0" brushRef="#br0">1 0 7990,'6'0'74,"-1"0"321,-5 0-56,0 5 174,0-4-236,0 9 0,0-4 190,0 5 83,0 0-259,0 0 0,0 0 129,0 0-661,0 5 263,5-4 1,-4 4-272,2-5 240,-1 0 0,-2 0-1181,0-5 472,4 4 425,-2-9-1506,8 4 1799,-10-5 0,10-5 0,-3-1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921"/>
    </inkml:context>
    <inkml:brush xml:id="br0">
      <inkml:brushProperty name="width" value="0.1" units="cm"/>
      <inkml:brushProperty name="height" value="0.1" units="cm"/>
      <inkml:brushProperty name="color" value="#333333"/>
    </inkml:brush>
  </inkml:definitions>
  <inkml:trace contextRef="#ctx0" brushRef="#br0">0 7320 19879,'0'-6'748,"0"1"1291,0 5-2089,0-5 219,0 4-52,0-4-156,0 0 126,0 4 0,0-5-11,0 2 1,0 2-79,0-6 0,0 4 86,0-2-126,0-2 0,0-3 32,0 0 0,0 4 117,0-1-185,0 1 0,0-4 69,0 0-9,0 0 1,0 0 6,0 0 5,0 0 0,0 0 3,0 0 0,0-1-1,0-3 0,0 3 46,0-2-36,0-4-2,0 6 0,0-5 58,0 3 0,0 1-31,0-2 1,0 2 6,0-1 0,0 1 21,0-2 1,0 3 7,0 1 1,0 0-31,0 0 0,0 4 9,0 0 1,0-1 15,0-3 0,0 0-23,0 0 0,0 1-30,0-2 1,0 2 28,0-2 1,0-2-1,0-1 0,0-1 22,0 2 1,0-4 3,0-3 0,0 2-58,0 1 1,0 0 1,0-4 1,0 0-18,0-1 0,0 5 36,0 0 0,0 1-20,0-1 0,0-3 59,0 2 1,0-2 2,0-1 0,0 1-46,0-1 1,0 0 4,0 0 1,0 0-10,0 0 1,0-1 5,0-3 0,0 1-71,0-4 1,0 5 72,0-2 0,0-1-69,0 1 0,0-4 32,0 1 1,0-2-6,0 2 0,0-3 10,0 3 1,0-5 5,0 0 1,0 0 39,0 4 0,0-1 7,0-2 1,0-1 25,0 1 1,0 4-35,0 0 0,0 0 13,0-4 0,0-1-41,0 2 1,0-1 1,0 0 0,0-1 18,0 2 0,0-5-7,0 0 0,0 1-61,0 3 1,0 0 55,0 0 1,0 1-23,0 3 10,0-3 11,0 4 1,0-2 5,0 2 0,0 1-26,0-1 1,0 3-1,0-1 1,0-2 21,0-1-125,0 2 109,0-5 0,0 8-27,0-5 1,0-2 23,0-5 0,0 2-4,0-3 1,0 3 16,0 1 1,0-1 0,0-3 0,0 7-13,0-4 0,0 3 2,0-1 0,0 1 15,0-2 1,0 7-1,0-3 1,0 1-20,0 2 0,0-4 10,0 1 0,0 1 45,0-1 0,0 0-59,0 0 1,0-3-2,0 3 1,0-2-40,0 2 0,0-1-7,0 4 0,0-1 7,0 1 0,0 3-10,0-3 0,0 3 25,0 1 15,0 0-9,0 0 0,0 4 33,0-1 0,0 1-41,0-4 1,0 4 61,0 0 0,0-1-51,0-2 81,0-1-62,0 0 1,0-1-13,0 1 1,0 0-1,0-4 1,0 3-15,0-3 1,0 1 18,0 0 0,0 3 4,0 0 1,0 0 10,0 4 1,0-3 0,0-1 1,0 0-2,0 0 1,0 3 4,0 1 0,0-1-4,0-7 1,0 3 4,0-3 1,0 3-12,0 1 1,0-4 3,0 1 1,0-5-25,0 5 22,0-1 15,0 4 1,0-4 0,0 1 1,0-1-11,0 4 0,0 0 2,0 1 0,0-1-3,0-1 102,0 1-102,0-4 1,0 2 5,0-1 0,0 0 6,0-1 0,0 0-39,0-3 1,0 1 43,0 7-162,0-7 142,0 1 0,0-1-19,0 2 0,0-1-2,0 1 0,0-3 7,0 3 1,0-2-3,0 2 1,0 0 9,0 4 1,0 0-12,0 0 0,0 2-7,0 1 11,0-2 1,0 4 0,0-4-214,0 3 207,0-3 0,0 9-11,0-9 6,0 4 0,0-1-19,0 0 18,0 4-1,0-7 0,0 8 23,0-6-27,0 6 2,0-7 1,0 7 109,0-2-107,0-1 42,0 3 0,0-3 2,0 6 1,0-2-30,0 2 48,0-2-40,0 1 2,0 1-7,0-2 4,0 2 0,0-2-15,0 1 15,0 1-1,0-2 0,0 2-5,0-2 0,0 5 3,0 0 0,0-1-3,0-3 1,0 1 2,0-2 159,0 6-149,0-4 0,0 4-18,0-4 24,0-1-46,0-1 0,0 2 39,0-2 1,0 2-72,0-1 66,0 0 3,0 0-107,0-1 97,0 2 1,0-1-5,0 0-46,0 0 38,0-1 0,0 2 11,0-1 1,0 0 1,0 0 1,0 0 31,0 0-40,0-1 3,0 2 0,0-1 51,0 0-51,0 0 7,0 0 16,0-5-17,0 4 1,0-4 3,0 5-4,0-5 1,0 4 1,0-8 0,0 6-115,0-1 110,0-1 1,0 3-9,0-6 1,0 2 0,0-2-1,0 1 1,0 3 0,0 0-1,0 0 1,0 1 0,0 0-1,0 2 1,0 1 0,0 0-1,0 0 1,0 0 0,0 0-1,0 0 1,0 0 0,0 0-1,0 1 1,0-2 0,0 1-1,0 0 1,0 0 0,0 1-1,0-2 1,0 2 0,0-2 0,0 1-1,0 0 1,0 0 0,0 1-1,0-2 1,0 2 0,0-2-1,0 1 1,0 1 0,0-2-1,0 2 1,0-2 0,0 1-1,0 1 1,0-2 0,0 2-1,0-2 1,0 2 0,0-1-1,0-1 1,0 2 0,0-2-1,0 2 1,0-2 0,0 2-1,0-1-147,0-1 1,0 6 131,0-2-1,0 6 22,0-4-3,0 2 15,0 2 311,0-2-308,0-1 33,0 4 29,0-4-33,0 0-16,0 4-39,0-5-16,0 2 15,0 2 1,0-4-41,0 2 22,0 4 35,0-6 247,0 2 0,0 2 277,0-2-446,0-1 58,0 4-661,0-4 0,0 0 0,0-1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909"/>
    </inkml:context>
    <inkml:brush xml:id="br0">
      <inkml:brushProperty name="width" value="0.08571" units="cm"/>
      <inkml:brushProperty name="height" value="0.08571" units="cm"/>
      <inkml:brushProperty name="color" value="#004F8B"/>
    </inkml:brush>
  </inkml:definitions>
  <inkml:trace contextRef="#ctx0" brushRef="#br0">34 11 7990,'-7'6'0,"-1"-2"0,6-3 0,-8-1 0,9 0 0,-4 0 0,7-4 0,1 1 0,-2-1 0,9-1 0,-4-1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910"/>
    </inkml:context>
    <inkml:brush xml:id="br0">
      <inkml:brushProperty name="width" value="0.08571" units="cm"/>
      <inkml:brushProperty name="height" value="0.08571" units="cm"/>
      <inkml:brushProperty name="color" value="#004F8B"/>
    </inkml:brush>
  </inkml:definitions>
  <inkml:trace contextRef="#ctx0" brushRef="#br0">22 99 7810,'0'-6'613,"-5"1"-142,4 0 1,-4 4-244,5-4 1,0 4 172,0-3-217,0 3-1,0-4 1,-1 6 16,-3 3 1,3-2 9,-2 6 0,1 1-139,2 5 104,0-2 1,0 8-69,0-5 0,0 3-114,0-4 1,2 5 104,1-5 1,-2 1-91,3-4 1,2 0-159,1 0 95,-2-5 1,5-1-75,-3-5 1,-1 0 112,2 0 1,-1-1-197,4-3 0,0-2 63,0-5 1,-4-2-111,1-1 0,-4 1 7,2-6 0,-3 4-20,0-3 0,-1 4 135,-2-5 1,0 6-27,0-2 1,0-1-74,0 2 1,-4-1 73,0 4 1,-4 0 218,1 0 1,-3 4-122,-1 0 1,0 4 161,0 0 1,0 1-113,0 2 1,4 0 15,-1 0 1,2 5-101,-1 2 1,1 0-118,2 0 0,3 0-34,-2 4 0,1 0 112,2 0 0,0 0-746,0 0 883,0 0 0,0 0 0,5 5 0,1 1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911"/>
    </inkml:context>
    <inkml:brush xml:id="br0">
      <inkml:brushProperty name="width" value="0.08571" units="cm"/>
      <inkml:brushProperty name="height" value="0.08571" units="cm"/>
      <inkml:brushProperty name="color" value="#004F8B"/>
    </inkml:brush>
  </inkml:definitions>
  <inkml:trace contextRef="#ctx0" brushRef="#br0">0 11 9507,'0'12'776,"0"-2"-501,0 1 0,0 0-81,0 0 0,0 4 14,0 0 0,0 1-170,0-2 1,0-2-3,0 3 0,0-3 6,0-1 37,0-5-95,0 4 0,0-8-156,0 6 158,0-6-372,0 3 289,0-15 1,2 3-119,1-8 1,-2 3 149,3 2 0,1-2-109,-1 1 0,0-3-60,0-1 97,-2 0 0,6 4 56,-4 0 1,2 0-116,-2 0 211,5 0 1,-4 1-122,2-2 31,3 6 260,-9 1-107,9 5 0,-7 0 67,4 0 97,-4 0 0,3 0 91,-3 0 0,-2 2 52,3 1 0,0 3 55,0 6 1,0 2-69,-4 0 1,4 3-56,-1-3 0,1 0-65,-4 4 1,1-5-8,3 2 0,-3 1-245,3-1 0,-3-1-342,-1-3 0,0 0-643,0 0-1009,5-5 1994,-4-1 0,9-5 0,-4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912"/>
    </inkml:context>
    <inkml:brush xml:id="br0">
      <inkml:brushProperty name="width" value="0.08571" units="cm"/>
      <inkml:brushProperty name="height" value="0.08571" units="cm"/>
      <inkml:brushProperty name="color" value="#004F8B"/>
    </inkml:brush>
  </inkml:definitions>
  <inkml:trace contextRef="#ctx0" brushRef="#br0">23 33 7990,'0'-6'-1284,"0"-2"1948,0 6-345,0-3 0,0 4 79,0-3 152,0 3 56,0-4-313,0 5 1,0 1 13,0 3 1,0 3 234,0 7-286,0-1 1,0 9 83,0 0 1,0 1-87,0 7 0,0-5-281,0 4 0,-2-4 62,-1 0-137,2-1 1,-4-6-779,5 0-519,0-4 510,0 1-135,-5-9 275,4 0 0,-4-12 749,5-1 0,0-7 0,0-4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913"/>
    </inkml:context>
    <inkml:brush xml:id="br0">
      <inkml:brushProperty name="width" value="0.08571" units="cm"/>
      <inkml:brushProperty name="height" value="0.08571" units="cm"/>
      <inkml:brushProperty name="color" value="#004F8B"/>
    </inkml:brush>
  </inkml:definitions>
  <inkml:trace contextRef="#ctx0" brushRef="#br0">11 122 7856,'-5'-6'893,"4"0"-267,-4 2 41,5 2 272,0-2-247,0 4 941,0 0-1561,5 4 97,1-2 1,2 4 168,-1-2-435,0-3 124,4 4 0,0-4-496,0 3 334,0-3 104,0 8 1,0-7-867,0 2 618,0-4 1,0 2-442,0 2 470,0-3 0,0 4-238,0-5 54,0 0 190,-5-5 1,4 2-89,-3-4 0,3 1-103,1-1 235,0-8 268,-5 7-236,4-8 0,-8 6-169,6-1 701,-6 0-266,3 0 93,-5-1 1,0 6 224,0-2 1,0 4 110,0-3 365,0 5-99,0-3-254,0 15 0,0-3 396,0 8-440,0 1-185,0 2 0,-1 3 442,-3 1-456,3 5 1,-4 1 272,5 6 0,0-1-157,0 4 0,-4 1 56,0 3 0,1-5 161,3-7-570,0 3 0,0-10-179,0 1 0,0-7-980,0-5 652,0-5 353,0-1-2405,0-5-581,0 0 1884,0-5 0,1-1 1197,3-5 0,2 1 0,5-2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914"/>
    </inkml:context>
    <inkml:brush xml:id="br0">
      <inkml:brushProperty name="width" value="0.08571" units="cm"/>
      <inkml:brushProperty name="height" value="0.08571" units="cm"/>
      <inkml:brushProperty name="color" value="#004F8B"/>
    </inkml:brush>
  </inkml:definitions>
  <inkml:trace contextRef="#ctx0" brushRef="#br0">88 165 7990,'6'0'205,"1"0"357,-4 0-224,-1 0-112,8 0 416,-10 0-303,6 0 1,-5-3 299,2 0-386,-1-1 1,4 0-141,-3 0-57,-1-4 170,2 6-447,-4-7 223,0 3 0,0-5 35,0 0 1,0 3-215,0 1 1,-3 0 114,-1-4 0,-3 0-39,3 0 1,-5 1 31,3 2-108,0-1 132,-4 8 177,4-9-142,-4 9-4,-1-4 274,-1 5-121,6 0 0,-2 5 87,4 2 0,-3 3 74,4 1-189,-6 0-150,8 5 113,-4-4 1,1 9-1,0-3 1,1 1-17,3 0 1,0 0-150,0-4 196,0 5-49,0-8 1,0 4-349,0-5 149,0-5-59,0 4 62,0-9 128,5 4 1,-3-5-84,5 0 1,-3-2-11,4-1 1,-2-3 50,6-5-339,-6 0 224,4-1 0,-6-2-325,4-1 258,1 1 86,-3-2 0,2 4-83,0-3 113,-6-2 0,6 4 149,-4-1 0,1 2-125,-2 1 0,-1 4 646,1-1-355,-1 6-96,-2-3 424,0 5 655,0 0-889,0 5 1,0 1 13,0 5 0,0 4 105,0-1-317,0 1 0,0-1 44,0 1 0,0 1-158,0-1 1,0-3-299,0 3 0,0-3-71,0-2 1,3 2-385,1-1 0,3-4-761,-3 0 801,4-4 341,-2 2 0,9-5-936,0 0 766,0-5 565,1-1 0,0-5 0,6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915"/>
    </inkml:context>
    <inkml:brush xml:id="br0">
      <inkml:brushProperty name="width" value="0.08571" units="cm"/>
      <inkml:brushProperty name="height" value="0.08571" units="cm"/>
      <inkml:brushProperty name="color" value="#004F8B"/>
    </inkml:brush>
  </inkml:definitions>
  <inkml:trace contextRef="#ctx0" brushRef="#br0">121 23 7990,'0'-8'398,"0"1"-39,0 4-121,0-2 821,0 5 15,0 0-285,-5 0-409,4 5 0,-8 3 99,6 6 290,-6-2-417,3 9 0,-1-4 108,-1 6-379,1-2 102,-4-4 1,3 4-662,2-3 282,-2-2 207,2 0 0,-3-5-337,6 0 231,-1 0 120,4 0-1757,-5-5 560,4 4 525,-4-9-1111,5 4 498,0-5 765,0 0 1,0-5-1,0-1 1</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916"/>
    </inkml:context>
    <inkml:brush xml:id="br0">
      <inkml:brushProperty name="width" value="0.08571" units="cm"/>
      <inkml:brushProperty name="height" value="0.08571" units="cm"/>
      <inkml:brushProperty name="color" value="#004F8B"/>
    </inkml:brush>
  </inkml:definitions>
  <inkml:trace contextRef="#ctx0" brushRef="#br0">23 78 7990,'-5'-6'361,"4"-4"-22,-3 3-200,3 2-41,-4-5 0,4 8 240,-3-6 411,3 6-369,1-8 0,0 7 593,0-3-510,0 3 1,0-2-51,0 5 509,0 0-786,5 5 33,1-4 1,1 9 168,1-3-241,-2 3 72,6 1 1,-5 1 31,0 3 1,1-3 13,3 3 1,-1-2-125,2 2 132,4-3-93,-4 4-100,3 0-245,-3-4 232,-2 4-109,2-5-851,-2 0 661,-3 0 0,1-4 56,-4 1-1421,4-6 1069,-6 3 0,2-4-830,-4 3-489,0-3 235,0 4 1662,-4-5 0,-2 0 0,-5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51"/>
    </inkml:context>
    <inkml:brush xml:id="br0">
      <inkml:brushProperty name="width" value="0.05" units="cm"/>
      <inkml:brushProperty name="height" value="0.05" units="cm"/>
      <inkml:brushProperty name="color" value="#E71225"/>
    </inkml:brush>
  </inkml:definitions>
  <inkml:trace contextRef="#ctx0" brushRef="#br0">21 86 19543,'0'5'294,"1"-2"-100,-1-3-13,1 5 1,0-3-29,0 5 0,0-5-9,0 5 1,1-1-4,0 5 0,0-5 29,-1 1 0,2 4-152,0 2 1,0 2 117,-1-5 0,2 4-154,-1 0 1,1 3 75,-1-3 0,1 1-91,-1-1 0,0-2 107,0 1 1,1 3-19,-1-1 1,0 1 5,1-2 0,-2-2-7,3 6 1,-1 1-3,1 2 0,0 1 13,0-1 0,-1-2-23,2 2 1,-3-2 21,3 2 0,-2 1-63,1-4 0,-2-1 53,2 1 0,-2-5-117,0 2 1,1 0 88,-1-1 1,1 2-4,-1-2 0,0-1 3,0 2 1,0-2-3,0 2 0,1-1 22,0 4 0,0-1-23,0 1 0,1 0-51,-2-2 1,0-3 54,1 5 1,0-1 33,1 2 0,-2-2-51,1-3 0,-2-1-5,2 2 0,0 2 39,0-3 0,-1 3-23,1-3 1,-1 0 17,1 4 0,-1-3-12,2 4 0,-2-4 114,1 4 1,0-4-138,0 3 0,-1-2 0,2 2 0,-1-3 16,0 3 1,-1-3-2,1 3 0,0-3-26,0 3 0,-1-5 37,0 2 0,0-1-54,1 0 0,-2-2 42,2 2 0,-1-1-34,-1-2 1,1 1 30,0 0-35,0-1 1,-1 0 29,1 1 0,-1 0-5,1-1 0,0 0 52,0 1 0,-1 0-49,1-1 1,-2-4 27,1 0 1,0 2-21,0 2 0,1 0-29,0 0 1,-1 0 10,1 0 0,-1 0-4,0 0 32,1-1-39,1 7 1,-1-5 4,0 4 1,0-4-4,0 0 0,0-2 83,-1 2 0,1-1-69,-1 0 0,1 1 29,-1 0 0,1-1-15,0 0 0,0 1 52,-1 0 1,1-1-78,-1 1 1,1-1-91,0 1 0,0 3 281,1 0 0,-1 0-126,0-4 1,-1 0-45,1 1 1,0 0 11,0-1 1,-1 0-26,1 1 1,0 2 33,1 2 0,-1-2-3,0-3 0,-1 1 14,1-1 1,0 4-1,1 0 1,0 0-9,-2-3 0,1 2-10,1 2 1,-1 0-176,1-1 0,-1-1 60,1 0 1,-1 1 242,0 0 1,1-2-111,-1 2 0,0-1-51,1 0 0,-1-1 31,0 2 0,0-2 0,0 3 0,0-4 49,0 3 0,0-3-48,0-1 1,0 1-17,0-1 0,-1 1 12,2 4 0,-1-3-28,1 2 0,-1-2 33,-1-1 0,1 0-101,-1-1 1,1 0 41,0 1 1,0 3-15,1 1 1,-1-2 30,0-2 1,-1-2-1,1 2 1,-1-1 40,1 0 0,0 0-48,-1 0 49,0 0 0,2 4-28,-1-1 0,0-2 7,-1-4 1,0 0-56,1 6 0,0-1-121,1 2 0,-1-2 242,-1-2 1,1 1-115,-1-2 119,0 2 0,1-2-98,0 1 0,-1 0 127,1 0 0,-1 0-93,1 0 0,0 1 9,-1-2 0,0 1 9,1-2 0,-1 2 1,1 0 0,-1-1-8,0 1 1,0-4-2,1 4 0,-1-2-96,1 6 94,-1-8-22,1 7-5,-1-2 1,2 4-9,0-2 7,-2-3 0,1 0 4,0 0 1,-1 0-5,1 0 1,-2-3-5,1-1 10,-1-1 4,2 5-4,0-1-1,-1 1 1,-1-4 24,1 0 3,-1-5-1,1 8 1,-2-7 3,2 4 0,-1-2 1,0 1 0,0-2-17,1 3 1,-1-3-25,1 3 0,-2-4 26,2 4 0,-1-4-18,0 4-42,0-4-155,0 2 167,0 1-16,0-4 39,0 2-30,-1-4-282,0 0 342,-1-4 0,-1-6-31,-2-5 1,-1-4 2,2 0 1,-3-1 90,1-3 0,-1-4-53,-1-3 0,0-4-6,-2-3 1,0-1-4,0-3 0,-2-4-27,1 2 1,1 3 61,-1-1 1,3 6 2,-1 5 0,2-1 65,0 4 0,-1 1-63,1 2 1,3 5-9,-2 0 0,0-2-11,0-3 1,-2-4-4,2 4 0,-2-6 26,0-1 1,-2-4-106,1-3 1,-1 1 32,1 3 1,1 1-12,-1-1 0,0 3 70,2 1 1,0 5 82,1 6 1,1 2-18,1 1 0,0 4-77,0-4 0,0 4 39,-1 0 0,1-3-11,0-1 1,-1-2-14,0 3 1,0-3-27,1 3 1,-2-5-1,1 2 1,-2-6-44,0-1 1,0-1 37,1 4 0,0 1-47,2 3 0,-3-5 49,2 4 1,-1 1 97,3 7 1,-2-4-94,1 1 1,0-1 109,0 3 1,0 2-63,1-2 0,0 3 21,-1-2 1,1 1-55,-2-4 0,1-2 4,0 2 1,-1-2-58,1 2 1,-2-4 68,1-4 1,-1 1-91,1 2 0,-1-2 73,0 2 1,0-6-34,-1-1 0,0 4 25,2 4 0,0 1 3,0-1 0,-1-3-23,1 3 0,1 2 15,-1 1 0,1 2 30,0-2 0,0 3-27,-1-3 1,1 2-15,0-1 1,0 2 21,0-2 0,-1-2-49,1 1 1,-1-3-4,1 4 1,-2-4 0,2 3 1,-2-3 6,2 4 1,-1-4-6,1 3 0,-1 0 41,2 5 1,-1-5-21,-1 0 45,1 1 0,0 3-46,1 1 1,0-1 2,-1-1 0,1 5-10,1 0 0,-1-1 0,0-1 0,-1-3-91,0 1 1,0-3 93,0-1 1,0 1-32,0 4 1,0-4 13,0 0 0,-1-1-29,2 4 20,-1 0 1,0 0 132,1 1 0,1 3-87,-1 0 0,1 4 55,0-5-77,-1 2 1,-1-6 16,1 1 0,0 3-37,0 2 0,1-2 32,-2-3 1,0 0-51,0-5 0,0 4 39,0-3 1,0 4 9,0 0 1,0-1 48,0-3 0,0 3 10,0-3 0,1 6 0,1 2 0,-1 0 16,-1-4 0,2 3-96,-2 0 1,2 1 46,-2-4 0,0-1-83,1 1 1,0 0 78,-1-1 1,1 1-101,-1 0 0,0-4 88,-1 1 1,0-2-18,1 2 1,0 2 119,0-3 1,0 3-114,1 1 1,-2-3 54,1 0 0,0 0-37,1 3 0,-1-1 45,-1-2 1,2 2-31,-2-2 0,1-2 16,-1 1-125,1 1 0,0 2-419,1 2-1862,0 0 823,0 3 734,0-3 779,0 3 0,-1-4 0,1-1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85"/>
    </inkml:context>
    <inkml:brush xml:id="br0">
      <inkml:brushProperty name="width" value="0.08571" units="cm"/>
      <inkml:brushProperty name="height" value="0.08571" units="cm"/>
      <inkml:brushProperty name="color" value="#E71225"/>
    </inkml:brush>
  </inkml:definitions>
  <inkml:trace contextRef="#ctx0" brushRef="#br0">0 23 9292,'0'-6'1165,"0"1"1,0 4-449,0-3-34,0 3-164,0-4 1,0 6-96,0 3 1,0 2 139,0 5 1,4 0-87,0 0 0,-1 5 19,-3 2 0,0 4-155,0 4 1,0-2 100,0 5 1,0 1-186,0 3 1,0-4-1,0 0 1,0-4-169,0 1 0,0-5 50,0-2 0,0-4-182,0-3 58,0-6-2229,0 3 1665,0-8 1,0-1-1020,0-7 1,0 1-1355,0-1 1680,0-1 737,0-2 0,0-2-595,0 2 1,0-1 603,0-1 1,0 2 494,0-2 0,-5 2 0,-1-1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922"/>
    </inkml:context>
    <inkml:brush xml:id="br0">
      <inkml:brushProperty name="width" value="0.1" units="cm"/>
      <inkml:brushProperty name="height" value="0.1" units="cm"/>
      <inkml:brushProperty name="color" value="#333333"/>
    </inkml:brush>
  </inkml:definitions>
  <inkml:trace contextRef="#ctx0" brushRef="#br0">89 143 20199,'0'-6'373,"0"1"50,0 0 108,0 4 14,0-4 275,0 0-223,0 4 1558,0-4-1937,-5 15 0,3-3-145,-1 8 0,-2 1 50,1-1 1,-2 2-110,2-3 1,-4 5-33,4-5 0,-4 6 150,1-2 0,1-1-216,-2 1 0,6-4 136,-2 0-523,-2-1 222,5-2-1,-4-5 1,5-3-30,0-11 1,5 0-7,2-11 1,3 1 22,1-4 0,0 0 98,0 0 1,-1-1-24,-3-3 1,2 4 11,-1-4 1,2 3 237,1 1 0,0 0-122,-1 0 1,-3 5 207,0 3 1,-1 1 221,2 2 37,-3 5 118,0 1-142,-4 5 298,4 0-403,0 5 0,-4 2 198,2 8 1,3-1-130,-3 4 0,1 1 37,-4 7 1,3-3-330,1 3 1,4-6-298,-5-3 0,2-4-1431,-1 2 0,0-3 1672,4-1 0,2-5 0,-4-1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86"/>
    </inkml:context>
    <inkml:brush xml:id="br0">
      <inkml:brushProperty name="width" value="0.08571" units="cm"/>
      <inkml:brushProperty name="height" value="0.08571" units="cm"/>
      <inkml:brushProperty name="color" value="#E71225"/>
    </inkml:brush>
  </inkml:definitions>
  <inkml:trace contextRef="#ctx0" brushRef="#br0">12 100 8693,'-6'-6'1118,"1"0"0,5 6-140,0-4-660,0 2 0,0-4 34,0 3 212,0 2-529,0-9 0,5 5 109,2-3 1,-1 0-52,2 4 0,-2 0-287,1 0 1,3 2 123,-3-6 0,3 6-326,1-2 0,0-1 193,0 2 0,-4-1-87,1 4 1,-1 0 46,4 0 0,-4 0 140,0 0 1,-3 5 30,4 2 1,-5 3 120,4 0 0,-4 2-86,1-1 1,-3 0 20,-1 0 0,0 3 180,0 1 1,0 3-96,0-3 0,-4 1 149,0-1 1,-4-2-39,0 5 0,0-4 69,0 0 0,-1-2-89,2 0 0,1-1-32,-2-1 0,5-2-68,-5-1 0,6-3 45,-2 3 60,-2-5 16,4 4 87,-2-6-126,4 0 1701,0 0-1628,4 0 1,-1 0 186,4 0 1,-3 3 31,4 1 0,-5 1-121,5-2 1,-5 0 241,4 4 0,-3 1-139,4 2 1,-2 2-174,1-2 0,2 1 55,-1 0 1,2 4 117,1-1 0,0 2-232,0-6 1,-4 5-214,0-1 0,1 2-758,3-6 0,-4 0 508,0-3 0,-3 2-2635,4-6 1327,-6 6-1572,2-8 1083,-4 5 435,0-6 941,0 0 0,0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87"/>
    </inkml:context>
    <inkml:brush xml:id="br0">
      <inkml:brushProperty name="width" value="0.08571" units="cm"/>
      <inkml:brushProperty name="height" value="0.08571" units="cm"/>
      <inkml:brushProperty name="color" value="#E71225"/>
    </inkml:brush>
  </inkml:definitions>
  <inkml:trace contextRef="#ctx0" brushRef="#br0">1 0 11194,'0'6'2764,"0"4"-2425,0-4 1,0 7-421,0 1 1,1-2 116,3 3 1,-3-3-684,2 0 1,0-2 469,1 1 0,-2 0-2445,6 0 1167,-6-5 1455,8-1 0,-4-5 0,4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88"/>
    </inkml:context>
    <inkml:brush xml:id="br0">
      <inkml:brushProperty name="width" value="0.08571" units="cm"/>
      <inkml:brushProperty name="height" value="0.08571" units="cm"/>
      <inkml:brushProperty name="color" value="#E71225"/>
    </inkml:brush>
  </inkml:definitions>
  <inkml:trace contextRef="#ctx0" brushRef="#br0">33 44 8388,'-7'0'2490,"0"0"-882,4 0-2485,-7-5 641,9-1 0,-4-1-394,5-1 0,2 6 95,1-2 535,-2 3 0,9-4 0,-3-1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89"/>
    </inkml:context>
    <inkml:brush xml:id="br0">
      <inkml:brushProperty name="width" value="0.08571" units="cm"/>
      <inkml:brushProperty name="height" value="0.08571" units="cm"/>
      <inkml:brushProperty name="color" value="#E71225"/>
    </inkml:brush>
  </inkml:definitions>
  <inkml:trace contextRef="#ctx0" brushRef="#br0">165 33 8338,'0'-6'981,"0"1"-699,0 5 0,0-1 550,0-3 109,0 3 424,0-4-166,0 5 1137,0 0-2177,0-5 281,0 4-595,0-4-193,0 5-659,0 0 765,-5 0 50,-1 0 1,-5 0 50,0 0 1,4 0 157,0 0 0,-1 2-88,-3 1 1,0 0 148,0 4 1,4-4-103,0 5 0,-1-1 152,-3 4 0,4 0 40,-1 0 0,5 0-148,-4 0 0,4 0-9,-1 0 0,0 1 24,0 3 0,0-3-138,4 3 1,0-3 128,0-1 0,0 0-161,0 0 0,4-4 40,0 1 1,4-6-176,-1 2 1,-1-3-43,2-1 1,-1 0 156,4 0 0,0-1-108,0-3 1,0-6 74,0-5 1,0-1 4,0 2 1,-1 1 1,-3-6 0,2 4 228,-5-3 1,3 5-8,-4-2 0,3 3 113,-3 1 1,-2 0 84,3 0 0,-3 4 34,-1-1-136,0 6 1,0-4-95,0 2 1,-1 3-108,-3-2 172,3 1-131,-4 2 0,5 5-32,0 2 1,0-1-159,0 2 1,5 3-47,2 3 0,-1 2 139,2-1 1,-1-2-128,4 6 1,0-1 150,0 4 1,4 0-16,-1 0 0,1 4-23,-4 0 1,2 2 154,-1-3 0,1 0-71,-6-2 0,-2-1 6,-1 0 0,-3 0 124,-1 0 1,-1-4-77,-3 0 1,-2-4 85,-5 0 1,0 1-103,0-4 0,-4 1 176,1-8 0,-2 3-97,1-3 1,3 0 209,-3-4 1,3-2 26,1-1 1,0-3 10,0-6 0,4 2-263,0-2 1,4 0 80,-1-2 0,-1 1-165,2-1 1,-1 2 116,4 1 0,0-4-744,0 0 1,1-1 338,3 2 0,-3 0-712,3-4 0,2 5 406,1-2 0,-1-1-358,2 1 1,-2 2 984,1 2 0,8-5 0,-3-1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90"/>
    </inkml:context>
    <inkml:brush xml:id="br0">
      <inkml:brushProperty name="width" value="0.08571" units="cm"/>
      <inkml:brushProperty name="height" value="0.08571" units="cm"/>
      <inkml:brushProperty name="color" value="#E71225"/>
    </inkml:brush>
  </inkml:definitions>
  <inkml:trace contextRef="#ctx0" brushRef="#br0">1 1 10059,'0'6'1582,"0"4"0,1-4-1077,3 5 0,-3 1-312,3 3 1,-3-3-194,-1 3 0,1 1-208,3-2 1,-3 1-1049,2-4 1063,-1 0-2156,2 0 1074,-2-5 1275,3-1 0,0 0 0,1 1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91"/>
    </inkml:context>
    <inkml:brush xml:id="br0">
      <inkml:brushProperty name="width" value="0.08571" units="cm"/>
      <inkml:brushProperty name="height" value="0.08571" units="cm"/>
      <inkml:brushProperty name="color" value="#E71225"/>
    </inkml:brush>
  </inkml:definitions>
  <inkml:trace contextRef="#ctx0" brushRef="#br0">22 43 8388,'-6'0'-814,"-3"0"2239,7 0 0,-3-1-1476,5-3 0,0 2 111,0-6 0,0 5-2352,0-3 2292,5 4 0,1-8 0,5 3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92"/>
    </inkml:context>
    <inkml:brush xml:id="br0">
      <inkml:brushProperty name="width" value="0.08571" units="cm"/>
      <inkml:brushProperty name="height" value="0.08571" units="cm"/>
      <inkml:brushProperty name="color" value="#E71225"/>
    </inkml:brush>
  </inkml:definitions>
  <inkml:trace contextRef="#ctx0" brushRef="#br0">132 133 8388,'7'0'-78,"-3"1"469,-4 2-197,6-1-9,-5 2-15,4-4 12,-1 0-261,-2-4 244,2 2 0,2-2 0,-6-1-414,6-1 210,-6 0 1,0-4 148,4 2-330,-2-2 1,2 4 244,-4-3 74,0 3-355,-4-5-1,2 4 234,-8-2 1,8 4-102,-5-3 0,0 2 160,-5 3 0,3 0 175,1-4 0,-2 5 121,4-2-320,-4 3 0,-2 1 14,2 0 216,4 0-1,-4 0-174,3 0 1,-3 5 363,-2 2-33,6 3-230,2 0 58,-1 6-112,4-3 1,-5 7 69,2-1-53,3-3-31,-4 4 0,5-6-297,0 4 1,3-4 113,1 0 1,5-1-154,-2-3 0,2-2-106,3-1 272,-2-4-1070,2 1 448,-1-4 301,-1 0 9,2-4 382,-2-2 0,2-6 0,-2 2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93"/>
    </inkml:context>
    <inkml:brush xml:id="br0">
      <inkml:brushProperty name="width" value="0.08571" units="cm"/>
      <inkml:brushProperty name="height" value="0.08571" units="cm"/>
      <inkml:brushProperty name="color" value="#E71225"/>
    </inkml:brush>
  </inkml:definitions>
  <inkml:trace contextRef="#ctx0" brushRef="#br0">1 56 8388,'0'-8'0,"0"1"-567,0 5 293,0-8 138,0 9 1,0-6 1284,0 4-453,0 2-223,0-4 62,0 5 88,0-5-179,0 4 0,0-4-178,0 5 416,0 0-242,0 5 30,0 1-1,0 5-204,0 0 1,0 0 238,0 5-305,0 1 0,0 5 199,0 0 70,0-1-151,0 2 0,0 0 114,0 2-433,5 4 67,-4-1 1,4 4-376,-5-3 293,0-2 1,0 3-292,0-4 1,0-2-365,0-5 0,3 0-1670,1-4 1142,0 4-348,0-7 735,-2 0-73,3-8 886,0-4 0,1-4 0,5-2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94"/>
    </inkml:context>
    <inkml:brush xml:id="br0">
      <inkml:brushProperty name="width" value="0.08571" units="cm"/>
      <inkml:brushProperty name="height" value="0.08571" units="cm"/>
      <inkml:brushProperty name="color" value="#E71225"/>
    </inkml:brush>
  </inkml:definitions>
  <inkml:trace contextRef="#ctx0" brushRef="#br0">11 0 8477,'-6'2'719,"3"1"1,1 0 742,2 4-947,0-5-127,0 8 1,0-4 396,0 5-520,0 0-645,0 0 357,0 0 0,4 0-341,0 0 1,-1 0-537,-3 0 1,1-4-2320,3 1 3219,-3-6 0,9 8 0,-4-4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95"/>
    </inkml:context>
    <inkml:brush xml:id="br0">
      <inkml:brushProperty name="width" value="0.08571" units="cm"/>
      <inkml:brushProperty name="height" value="0.08571" units="cm"/>
      <inkml:brushProperty name="color" value="#E71225"/>
    </inkml:brush>
  </inkml:definitions>
  <inkml:trace contextRef="#ctx0" brushRef="#br0">33 23 8388,'-6'0'0,"-3"0"420,3 0-63,0-5-182,1 4-175,5-4 0,0 0 0,0-1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919"/>
    </inkml:context>
    <inkml:brush xml:id="br0">
      <inkml:brushProperty name="width" value="0.1" units="cm"/>
      <inkml:brushProperty name="height" value="0.1" units="cm"/>
      <inkml:brushProperty name="color" value="#333333"/>
    </inkml:brush>
  </inkml:definitions>
  <inkml:trace contextRef="#ctx0" brushRef="#br0">56 33 20350,'0'-6'1716,"0"2"-1192,-5 4 169,4 0-196,-4 0 1,5 4-266,0 4 1,0 2-75,0 0 1,3 3 47,1 1 1,0 0-148,-4 4 1,0-1 55,0 2 0,0 2-157,0-3 1,0 1-88,0-1 1,0 2 92,0-5 1,0 3-88,0-3 1,0 0-40,0-5-449,0-4 107,0 4 306,0-9 1,4-2-16,-1-10 1,1-1-244,-4-6 1,0-1 137,0-2 1,0 2 77,0 1 0,0 0 152,0-4 1,0 3-63,0 1 1,-4 4 353,1 0 1,-2-2-164,1 1 0,3 1 322,-3 2 1,-1 5 101,1 0-208,-4-1 1,6-1 495,-6 2-492,6 2 0,-6 3 675,4-1-208,0 2-339,4-4-627,5 10 0,-2-4-422,3 2 0,2-1 346,3-2 0,0 0-255,0 0 1,0 0 147,0 0 0,3 0-1189,1 0 1610,5 0 0,-4-5 0,7-1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96"/>
    </inkml:context>
    <inkml:brush xml:id="br0">
      <inkml:brushProperty name="width" value="0.08571" units="cm"/>
      <inkml:brushProperty name="height" value="0.08571" units="cm"/>
      <inkml:brushProperty name="color" value="#E71225"/>
    </inkml:brush>
  </inkml:definitions>
  <inkml:trace contextRef="#ctx0" brushRef="#br0">1 44 8388,'0'-11'-267,"0"1"1474,0-2-291,0 6-14,0 1-456,0 5 54,0 0 0,1 5 364,3 3-532,-3 6 182,4 3-315,-5 5 0,3 2 123,1 1 0,0 3 146,-4 5 0,0 0-425,0 0 1,0-4 206,0 1 15,0-1-1219,0-1 568,0 4 307,0-14 0,0 7-1635,0-6 865,0-3 271,0 0 278,0-5-1436,0 0 758,0-5-775,0-1 749,-5 0 469,4-4 535,-4 4 0,0-5 0,-1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97"/>
    </inkml:context>
    <inkml:brush xml:id="br0">
      <inkml:brushProperty name="width" value="0.08571" units="cm"/>
      <inkml:brushProperty name="height" value="0.08571" units="cm"/>
      <inkml:brushProperty name="color" value="#E71225"/>
    </inkml:brush>
  </inkml:definitions>
  <inkml:trace contextRef="#ctx0" brushRef="#br0">11 34 8619,'-6'0'3505,"1"0"-2029,5 0-971,0 0 0,5-4 282,2 1-580,3-1 0,1 2-167,0-1 0,2 2-708,1-3 1,-2 3 522,3 1 0,-3 0-1718,-1 0 0,0 0 234,0 0 1629,0 0 0,0-5 0,0-1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98"/>
    </inkml:context>
    <inkml:brush xml:id="br0">
      <inkml:brushProperty name="width" value="0.08571" units="cm"/>
      <inkml:brushProperty name="height" value="0.08571" units="cm"/>
      <inkml:brushProperty name="color" value="#E71225"/>
    </inkml:brush>
  </inkml:definitions>
  <inkml:trace contextRef="#ctx0" brushRef="#br0">0 177 8605,'0'-6'1453,"0"0"-1094,0 6 1,4 0 226,0-4-333,-1 2 0,-2-2 600,3 4-628,-3 0 0,5 0 26,-2 0 14,-3 0-376,9 0 188,-9 0 199,9 0-406,-4 0 0,4-2-13,-3-1 176,3 2-440,-4-9 182,0 8-155,4-7 166,-4 3 0,4-6-469,-3 2 375,-2-2 252,0 2-218,-4-1 93,4 5 0,-5-4 38,0 2 291,-5-2-236,-1 0 1,-2 4 317,2 2 20,-2-2 0,-3 5 429,0-3-463,5 3 1,-4 1 322,3 0-145,-3 5-146,4-4 0,-2 9 688,4-3-470,-5 2-46,8 7 191,-9-3-267,9 3 0,-5-2 180,2 1 71,3 4-396,-4-2 0,5 1-161,0-4 26,0 3 0,5-4-704,2 1 1,4-1 436,4-3 0,-2-4-1186,6-2 1,-1-2 637,4-2 1,0-6-537,0-1 0,0-6 1287,0-2 0,0-9 0,0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99"/>
    </inkml:context>
    <inkml:brush xml:id="br0">
      <inkml:brushProperty name="width" value="0.08571" units="cm"/>
      <inkml:brushProperty name="height" value="0.08571" units="cm"/>
      <inkml:brushProperty name="color" value="#E71225"/>
    </inkml:brush>
  </inkml:definitions>
  <inkml:trace contextRef="#ctx0" brushRef="#br0">166 12 12749,'0'-6'1953,"0"1"0,-4 6 258,1 3-1133,-6-3-340,2 9-72,-3 0-200,-1 3 0,-5 3-201,4 0-2328,-4-4 1231,0 4 515,4-5 292,-4 0-4201,5 0 1953,5-1 2273,-4-3 0,9 2 0,-4-3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52"/>
    </inkml:context>
    <inkml:brush xml:id="br0">
      <inkml:brushProperty name="width" value="0.22857" units="cm"/>
      <inkml:brushProperty name="height" value="0.22857" units="cm"/>
      <inkml:brushProperty name="color" value="#008C3A"/>
    </inkml:brush>
  </inkml:definitions>
  <inkml:trace contextRef="#ctx0" brushRef="#br0">0 0 11834,'8'0'-931,"-1"0"0,-4 0 908,5 0 1,-6 0 0,3 0-1</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53"/>
    </inkml:context>
    <inkml:brush xml:id="br0">
      <inkml:brushProperty name="width" value="0.22857" units="cm"/>
      <inkml:brushProperty name="height" value="0.22857" units="cm"/>
      <inkml:brushProperty name="color" value="#008C3A"/>
    </inkml:brush>
  </inkml:definitions>
  <inkml:trace contextRef="#ctx0" brushRef="#br0">12 33 10482,'-1'-6'-982,"-3"2"1133,3-2-285,-4 5-11,5-4-2,5 5 1,-3 0-635,5 0 785,-4 0 1,6-5-1,-3-1 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54"/>
    </inkml:context>
    <inkml:brush xml:id="br0">
      <inkml:brushProperty name="width" value="0.22857" units="cm"/>
      <inkml:brushProperty name="height" value="0.22857" units="cm"/>
      <inkml:brushProperty name="color" value="#008C3A"/>
    </inkml:brush>
  </inkml:definitions>
  <inkml:trace contextRef="#ctx0" brushRef="#br0">11 33 12178,'0'-6'-399,"0"-3"255,0 8 1,-4-9 0,-3 4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55"/>
    </inkml:context>
    <inkml:brush xml:id="br0">
      <inkml:brushProperty name="width" value="0.22857" units="cm"/>
      <inkml:brushProperty name="height" value="0.22857" units="cm"/>
      <inkml:brushProperty name="color" value="#008C3A"/>
    </inkml:brush>
  </inkml:definitions>
  <inkml:trace contextRef="#ctx0" brushRef="#br0">11 11 10212,'-6'0'-693,"1"-1"1230,5-2-983,0 1 285,0-3 1,5 5 0,1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56"/>
    </inkml:context>
    <inkml:brush xml:id="br0">
      <inkml:brushProperty name="width" value="0.22857" units="cm"/>
      <inkml:brushProperty name="height" value="0.22857" units="cm"/>
      <inkml:brushProperty name="color" value="#008C3A"/>
    </inkml:brush>
  </inkml:definitions>
  <inkml:trace contextRef="#ctx0" brushRef="#br0">12 11 10897,'-6'0'-1393,"1"-1"869,5-2 504,0 1 1,0-3-1,0 5 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57"/>
    </inkml:context>
    <inkml:brush xml:id="br0">
      <inkml:brushProperty name="width" value="0.22857" units="cm"/>
      <inkml:brushProperty name="height" value="0.22857" units="cm"/>
      <inkml:brushProperty name="color" value="#008C3A"/>
    </inkml:brush>
  </inkml:definitions>
  <inkml:trace contextRef="#ctx0" brushRef="#br0">1 22 9904,'0'-6'253,"0"0"915,0 3-747,0 1-387,0-3 0,5 5 0,1 0 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920"/>
    </inkml:context>
    <inkml:brush xml:id="br0">
      <inkml:brushProperty name="width" value="0.1" units="cm"/>
      <inkml:brushProperty name="height" value="0.1" units="cm"/>
      <inkml:brushProperty name="color" value="#333333"/>
    </inkml:brush>
  </inkml:definitions>
  <inkml:trace contextRef="#ctx0" brushRef="#br0">23 0 19828,'-6'7'1777,"1"-3"-1022,5-4-470,-5 0 0,4 1 270,-3 3-315,3-4 0,2 6-291,3-6 1,-2 0 126,5 0 1,-3 0-837,4 0 0,-2-2 444,6-2 1,-2 4 315,2-4 0,3-1 0,3-2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58"/>
    </inkml:context>
    <inkml:brush xml:id="br0">
      <inkml:brushProperty name="width" value="0.17143" units="cm"/>
      <inkml:brushProperty name="height" value="0.17143" units="cm"/>
      <inkml:brushProperty name="color" value="#008C3A"/>
    </inkml:brush>
  </inkml:definitions>
  <inkml:trace contextRef="#ctx0" brushRef="#br0">23 1 8012,'6'0'-87,"-1"0"317,0 0-243,-4 0 1,5 0 248,-2 0-2,-3 0 243,4 0 0,-5 5-349,0 2 1,-4 4 140,0 4-290,1-3 47,-2 4 0,2-1 95,-4 4 0,4-2-133,-5 1 1,6-4-711,-2 1 281,3-3 441,1-2 0,-5 2 0,-1-1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59"/>
    </inkml:context>
    <inkml:brush xml:id="br0">
      <inkml:brushProperty name="width" value="0.17143" units="cm"/>
      <inkml:brushProperty name="height" value="0.17143" units="cm"/>
      <inkml:brushProperty name="color" value="#008C3A"/>
    </inkml:brush>
  </inkml:definitions>
  <inkml:trace contextRef="#ctx0" brushRef="#br0">77 12 7572,'0'-6'461,"0"1"1429,0 5-1633,0 14 83,-5-5-189,4 17 0,-7-9-65,4 5 52,-4 0 1,2 4-54,-1 4 0,-2 1-158,1-2 1,2 1-72,-1-4 100,4 0 1,-2-9 199,5-3-1084,0-2 283,0-5 645,0 2 0,5-7 0,1 3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60"/>
    </inkml:context>
    <inkml:brush xml:id="br0">
      <inkml:brushProperty name="width" value="0.17143" units="cm"/>
      <inkml:brushProperty name="height" value="0.17143" units="cm"/>
      <inkml:brushProperty name="color" value="#008C3A"/>
    </inkml:brush>
  </inkml:definitions>
  <inkml:trace contextRef="#ctx0" brushRef="#br0">154 22 8011,'0'-6'-707,"0"1"1101,0 5-103,0-5-165,0 4 1105,0-4-917,-6 10 0,5 5-69,-2 4 1,-3 6 151,3-2 0,-2 4 117,1 4-249,-2 2-95,0 5 1,-3 5 149,1 2-92,-6 3-713,2 0 434,-4 0 82,5 2 1,0-3 84,1-1 1,2-5-234,1-7 1,4-3-166,0-7 1,1-3-1037,2-6-1264,0-4 2582,0 0 0,5-6 0,1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61"/>
    </inkml:context>
    <inkml:brush xml:id="br0">
      <inkml:brushProperty name="width" value="0.17143" units="cm"/>
      <inkml:brushProperty name="height" value="0.17143" units="cm"/>
      <inkml:brushProperty name="color" value="#008C3A"/>
    </inkml:brush>
  </inkml:definitions>
  <inkml:trace contextRef="#ctx0" brushRef="#br0">165 0 7904,'-1'15'0,"-2"-1"-290,0 0 236,-6 3 0,7 0 198,-6 5 429,1 5-277,1 1 1,-4 5 28,3 0 1,-3 3 54,-1 1-249,0 5 31,0-8 1,2 4 6,1-5 1,0-9 29,4-2-100,-4-2 1,6-4-186,-2 0 1,3-8 22,1-1 0,-1-3-513,-3 3-1008,3-4 1584,-4 1 0,0 2 0,-1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62"/>
    </inkml:context>
    <inkml:brush xml:id="br0">
      <inkml:brushProperty name="width" value="0.08571" units="cm"/>
      <inkml:brushProperty name="height" value="0.08571" units="cm"/>
      <inkml:brushProperty name="color" value="#008C3A"/>
    </inkml:brush>
  </inkml:definitions>
  <inkml:trace contextRef="#ctx0" brushRef="#br0">33 12 7639,'6'0'122,"0"-5"68,-6 4 1,1-4 349,2 5-47,-1 0-17,3 0-48,-5 0 280,0 0 0,0 5-465,0 2 0,0 1 0,0 2 0,-1 0-50,-3 9 1,2-5-25,-1 4 1,0 1-57,-1 3 1,4 0 100,-4 0 1,2-1-362,2-3 1,0 1 131,0-4 1,0-2-1376,-4-5-22,2 2-619,-2-4 1346,4 0 1,0-2-504,0-8 1188,-5 2 0,-1-12 0,-5 2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63"/>
    </inkml:context>
    <inkml:brush xml:id="br0">
      <inkml:brushProperty name="width" value="0.08571" units="cm"/>
      <inkml:brushProperty name="height" value="0.08571" units="cm"/>
      <inkml:brushProperty name="color" value="#008C3A"/>
    </inkml:brush>
  </inkml:definitions>
  <inkml:trace contextRef="#ctx0" brushRef="#br0">45 77 7639,'-12'-5'167,"6"4"1,0-4 754,3 5 164,2-5-314,-9 4-299,9-4 1,-4 4 449,5-3-172,0 3-347,0-4-216,0 5 0,1 0 14,3 0 1,2 0-178,5 0 1,1 0-97,2 0 0,1-1-91,7-3 1,-2 3-63,5-3 1,3-1-168,-3 2 0,5-2-50,0 1 1,-2 3 191,1-3 1,-5 0-173,2 0 1,-4 0 56,-3 4 1,-4 0-324,-3 0 278,-2 0 1,-2 0-89,-1 0 0,-4 2-269,0 1 1,-2-2 765,-1 4 0,0 0 0,0 1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64"/>
    </inkml:context>
    <inkml:brush xml:id="br0">
      <inkml:brushProperty name="width" value="0.08571" units="cm"/>
      <inkml:brushProperty name="height" value="0.08571" units="cm"/>
      <inkml:brushProperty name="color" value="#008C3A"/>
    </inkml:brush>
  </inkml:definitions>
  <inkml:trace contextRef="#ctx0" brushRef="#br0">33 143 7639,'-6'6'199,"-4"-5"0,8 5 378,-5-3-243,4-1 182,-2 2 15,5-4-69,0 0 1,2-4-368,1-4-48,-2 4 0,9-6-94,-3 2 1,-1-1 99,2-2 0,-4 0-376,2-1 226,2 6 1,-2-3 56,-2 2-332,2-3 128,-5 4 24,9-4 67,-9 3 86,9 1-37,-9-3 43,4 8 79,0-4-64,-4 0-6,4 4 136,0-4-121,-4 5-3,4 0 257,0 0-236,-4 0 2,4 0 237,-5 0-102,0 5 1,1-4 31,3 3-108,-3-3 17,4-1-145,-5 5 131,0-4-9,5 4-128,-4-5 120,4 4 0,-4-2 37,3 2-227,-3-4 75,4 0 1,-4 0 86,3 0-179,-3 0 152,4 0 0,-4 0 66,3 0-79,-3 0 167,4 6 5,-1-5-138,-2 4 244,3-5-37,-5 0 16,5 5 135,-4 1-190,4 5 1,-5 0 142,0-1 1,0-2 99,0 0-133,0-1-234,0 4 1,0-4-100,0 1 1,0-5-208,0 4-160,0-4 0,5 2 267,2-5-1267,3 0 913,1 0 0,-3-2 1,-2-1 0,2 0-86,3-4 0,0 4 42,0-5 558,-5 6 0,4-8 0,-4 4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65"/>
    </inkml:context>
    <inkml:brush xml:id="br0">
      <inkml:brushProperty name="width" value="0.08571" units="cm"/>
      <inkml:brushProperty name="height" value="0.08571" units="cm"/>
      <inkml:brushProperty name="color" value="#008C3A"/>
    </inkml:brush>
  </inkml:definitions>
  <inkml:trace contextRef="#ctx0" brushRef="#br0">88 99 6697,'7'0'-942,"1"0"1878,-6 0-160,3 0-401,0-5 1,-2 4-85,3-3 0,-3 2-122,0-2 0,0 3 170,0-3-317,-1-2 66,3 0-239,-5 0 185,5-3-125,-4 2 1,4 0-30,-5-1 41,-5 6 0,2-7 95,-4 6 1,4-1-24,-5 4 11,6 0-13,-8-5 31,4 4 84,0-4-68,-4 5 98,4 5 1,-4 1-61,3 5 1,-3-1 120,3-3 1,0 3-87,1-2 1,2 1 83,-4 2 1,5 0-144,-5 0 0,6 0 11,-2 0 1,0 0-133,0 0 146,0-5-118,4 4 1,2-9 88,1 3 1,0-4-356,3-4 1,2 2 125,3-6 1,0 1-584,0-4 483,0 0 0,0 0-27,0 0 1,-1 0 304,-3 0 0,2 4-117,-5 0-13,-1 4 43,2-6-113,1 7 732,0-3-236,-1 5-104,-5 0 516,0 0-455,0 5 0,0 1 275,0 5-312,0 0 1,0 0-146,0 0-49,0 0-94,0 0 0,0 0-319,0 0 0,0-4-29,0 1-296,5-6 211,1 3 1,5-5 507,0 0 0,4-5 0,3-1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66"/>
    </inkml:context>
    <inkml:brush xml:id="br0">
      <inkml:brushProperty name="width" value="0.08571" units="cm"/>
      <inkml:brushProperty name="height" value="0.08571" units="cm"/>
      <inkml:brushProperty name="color" value="#008C3A"/>
    </inkml:brush>
  </inkml:definitions>
  <inkml:trace contextRef="#ctx0" brushRef="#br0">11 100 8080,'0'-6'1283,"0"0"-786,0 6 1545,0 0-1900,0 6 1,-1-4 98,-3 6 1,3-2 77,-2 6 0,1-2-33,2 1-13,0 1-118,0-2 0,0 2-5,0-2 1,0 2-13,0-1 1,0-4-210,0 0 99,0 1-249,0-2 221,0 4 13,5-10-132,1 6 118,5-12-129,0 0 39,-5-4 0,4-2 50,-2 2 46,-4-1 1,5-1-53,-6 2 1,6-2-106,-2 2 0,0-2-313,0 1 270,0 1 1,1-2-95,-2 2 1,-2-2-178,4 2 1,-2-1-557,1-1 328,3 2 0,-8 0-382,6 2 557,-6-1 519,3 8 0,-5-9 0,0 4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67"/>
    </inkml:context>
    <inkml:brush xml:id="br0">
      <inkml:brushProperty name="width" value="0.08571" units="cm"/>
      <inkml:brushProperty name="height" value="0.08571" units="cm"/>
      <inkml:brushProperty name="color" value="#008C3A"/>
    </inkml:brush>
  </inkml:definitions>
  <inkml:trace contextRef="#ctx0" brushRef="#br0">111 77 7321,'6'0'-775,"-1"-5"869,-5 4 1,1-4 111,3 5 215,-3 0-46,4-5-125,-5 4 289,0-4-45,0 5 119,4 0-135,-2 0-75,2-4-110,-4 2-102,0-3-1,0 5-142,0-5 35,0 4 1,0-5 225,0 2-291,0 3 95,0-4-21,0 0 0,0 3-335,-4-5-39,2 4 205,-7-2 0,6 5 47,-4 0 0,3 0-189,-3 0 246,0 0-20,-5 0 0,2 4 63,-1 0 1,1 4-55,3-1 1,-3 3 36,3 1-33,1 0 1,-2 1-32,4 3 30,-4-3 1,7 4-15,-3-5 0,3 0-20,1 0 34,0 0-186,0-5 182,0 4-12,0-9-219,5 4 97,-4-5 0,9 0 78,-3 0-361,2 0 238,3-5 1,-1-1-396,0-5 347,0 0 1,-1 1-30,2 3 0,-1-7 40,0 4 1,-4-3 225,1 6 0,-5-3-154,4 3 0,-3-1 414,4 0-219,-6-2 0,2 8-31,-4-6 486,0 6-194,6-3 170,-5 5-107,4 0 80,-5 0-203,0 0 1,0 5-169,0 3 1,0 1 60,0 2 0,0 4-331,0-1 0,0 1 127,0-4 1,0 0-1471,0 0 143,4 0 470,3 0 0,4-4 901,0 1 0,-1-6 0,2 3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48"/>
    </inkml:context>
    <inkml:brush xml:id="br0">
      <inkml:brushProperty name="width" value="0.1" units="cm"/>
      <inkml:brushProperty name="height" value="0.1" units="cm"/>
      <inkml:brushProperty name="color" value="#333333"/>
    </inkml:brush>
  </inkml:definitions>
  <inkml:trace contextRef="#ctx0" brushRef="#br0">56 12 20128,'-6'0'574,"-4"0"5,9-5-54,-9 4-8,9-4 244,-4 5-201,0 0 210,4 0 1177,-4 0-1639,0 0-79,4 0-459,-4 0 0,10 3-189,2 1 47,3 5 0,1-5-118,0 4 0,0 2 113,0-3 1,0-1 20,0 1 0,0 1 155,0 3 0,3-4 28,1 0 0,0 1 17,-4 2 1,0-2 171,0-1 1,0-3 73,0 3-71,0 0 0,-2 1 63,-1 0 1,1-5 147,-6 4-8,1-5-182,-4 4 0,3-6 229,1 4-97,0-2 310,-4 2-388,-5-4 1,2 0 6,-4 0 0,0 4 11,-4 0 0,0 3-4,0-3 1,-4 3-64,0-3 1,-3 5-105,3-3 1,-3 0-114,4 2 0,-5-4-333,5 3 0,-1-1-1507,4 2 2012,0-4 0,-5 1 0,-1 2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68"/>
    </inkml:context>
    <inkml:brush xml:id="br0">
      <inkml:brushProperty name="width" value="0.08571" units="cm"/>
      <inkml:brushProperty name="height" value="0.08571" units="cm"/>
      <inkml:brushProperty name="color" value="#008C3A"/>
    </inkml:brush>
  </inkml:definitions>
  <inkml:trace contextRef="#ctx0" brushRef="#br0">0 22 7639,'0'-6'34,"0"1"425,0 0-46,5 4 240,-4-4-67,4 5-285,-5 0 0,0 5 47,0 2 0,0 7-191,0 1 1,-1 1 44,-3-2 1,3-2-660,-2 3 367,1-3 1,2-1 144,0 0-1164,0 0 443,0-5-1162,0 4 851,0-9 977,0 4 0,0-5 0,0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69"/>
    </inkml:context>
    <inkml:brush xml:id="br0">
      <inkml:brushProperty name="width" value="0.08571" units="cm"/>
      <inkml:brushProperty name="height" value="0.08571" units="cm"/>
      <inkml:brushProperty name="color" value="#008C3A"/>
    </inkml:brush>
  </inkml:definitions>
  <inkml:trace contextRef="#ctx0" brushRef="#br0">22 22 7639,'-6'0'139,"1"0"-61,1 0-237,2 0 219,-3 0-178,5 0-629,0-6 266,0 5 481,0-3 0,5 0 0,1-3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70"/>
    </inkml:context>
    <inkml:brush xml:id="br0">
      <inkml:brushProperty name="width" value="0.08571" units="cm"/>
      <inkml:brushProperty name="height" value="0.08571" units="cm"/>
      <inkml:brushProperty name="color" value="#008C3A"/>
    </inkml:brush>
  </inkml:definitions>
  <inkml:trace contextRef="#ctx0" brushRef="#br0">0 363 7639,'6'0'-73,"0"0"-3,-2 0 354,-3 0-78,4 0 0,-4 0 236,3 0-24,-3 0 243,4 0-395,-5 0 0,1 0 285,3 0-259,-3 0 91,4 0-142,0 0 1,0-1 50,2-3-370,3 3 135,-9-9 1,9 8-304,-3-6 221,-2 6 0,5-8-117,-2 2 0,1-1 30,2-2 0,0 0-156,0 0 0,-4-4 79,1 1 1,-1-2-67,4 1 122,0 3 1,-4-8 50,1 6 1,-6-2-6,2 1 0,-2 3 92,2-2-58,-3-4 0,4 6 115,-5-3-6,0 3-47,0 1 1,0 0 109,0 0 1,-1 5-56,-3 2 149,3-2-87,-4 5 1,4-4 48,-3 5-69,3 0 0,-6 0 42,4 0-100,2 0 0,-7 2 131,4 1 0,-2 3-99,3 5 0,-2 0 121,-2 0 1,-2 4-105,6-1 0,-6 7 101,2 1 0,-2 0-58,2 4 1,-1 1 54,4-2 0,-5 6-54,2-2 1,2 2-13,1-2 1,3-1-85,1-2 0,0-7 59,0 3 0,6-7-411,5 0 1,2-8 174,5-4 0,-4-1-604,5-2 1,-1-2 342,4-1 1,1-3-752,3-5 1,-3 0 89,3 0 1060,-8-5 0,2 4 0,-2-5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71"/>
    </inkml:context>
    <inkml:brush xml:id="br0">
      <inkml:brushProperty name="width" value="0.08571" units="cm"/>
      <inkml:brushProperty name="height" value="0.08571" units="cm"/>
      <inkml:brushProperty name="color" value="#008C3A"/>
    </inkml:brush>
  </inkml:definitions>
  <inkml:trace contextRef="#ctx0" brushRef="#br0">177 66 6234,'4'-6'708,"-2"1"104,2 1-210,-4 2-549,0-8-4,0 9 1,4-5-19,0 3-26,0 1 1,-4-4 190,0 2-301,0 4 204,-6-10 125,0 8-234,-4-3 1,-2 5 89,2 0 0,-2 0-94,1 0 0,4 0 24,0 0 1,-1 0 0,-2 0 1,2 2 77,1 1 0,0 0 0,-4 4 0,3 1 87,1 2 0,0 2-113,-5 3 0,6-1 35,-2 4 0,6-4-14,-2 5 0,-1-5-107,1 5 0,1-6-61,3 2 0,1-3-535,3-1 281,2-4 1,9-3-244,-1-4 0,2-1-109,-1-2 0,-2-7 690,6-5 0,-7-5 0,9 4 0,-3-7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72"/>
    </inkml:context>
    <inkml:brush xml:id="br0">
      <inkml:brushProperty name="width" value="0.08571" units="cm"/>
      <inkml:brushProperty name="height" value="0.08571" units="cm"/>
      <inkml:brushProperty name="color" value="#008C3A"/>
    </inkml:brush>
  </inkml:definitions>
  <inkml:trace contextRef="#ctx0" brushRef="#br0">55 1 7625,'0'7'692,"0"0"0,0 2-386,0 6 0,0-2-81,0 5 0,0 2 102,-4 6 0,2-2-84,-2 5 1,2 1 91,-2 3 1,2-1-143,-5 1 1,4-3-164,-5-1 0,4-9-21,-3 3 1,5-9-230,-2 1 0,3-6-985,1-2 645,0-4-848,0 1 980,0-4 0,3-1-141,1-2 1,5 0 568,-2-4 0,2-5 0,3-6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73"/>
    </inkml:context>
    <inkml:brush xml:id="br0">
      <inkml:brushProperty name="width" value="0.08571" units="cm"/>
      <inkml:brushProperty name="height" value="0.08571" units="cm"/>
      <inkml:brushProperty name="color" value="#008C3A"/>
    </inkml:brush>
  </inkml:definitions>
  <inkml:trace contextRef="#ctx0" brushRef="#br0">12 1 7639,'6'0'158,"0"0"284,-2 0 145,-3 0 169,4 5-461,-5 1 1,0 6 80,0 3 1,0-2-71,0 5 1,0 4-321,0 4 1,-1 3-342,-3-3 0,3 3-1161,-3-3 1516,-2 0 0,0-5 0,-5 1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74"/>
    </inkml:context>
    <inkml:brush xml:id="br0">
      <inkml:brushProperty name="width" value="0.08571" units="cm"/>
      <inkml:brushProperty name="height" value="0.08571" units="cm"/>
      <inkml:brushProperty name="color" value="#008C3A"/>
    </inkml:brush>
  </inkml:definitions>
  <inkml:trace contextRef="#ctx0" brushRef="#br0">133 66 9283,'6'0'589,"-2"-5"-363,-4 4-493,0-4 162,0 0 197,0 4-412,0-9 260,0 9 1,0-5-265,-4 2 195,2 3 1,-7-5 25,1 2 1,2 3 49,-1-3 0,4 3 42,-5 1 1,4-3-77,-3-1 187,0 0 1,-4 6-13,0 1 0,3 0 158,1 3-168,5 2 1,-8 3 157,2 0 2,4 0-197,-6 0-69,9 0 80,-4 0 1,5 4 45,0 0-191,0-6 65,0 0 0,0-6 141,0 4-275,5-4 80,1 2 1,5-5 112,-1 0-335,-3-5 161,3 4 1,-4-9-218,5 2 215,0-1 1,-1 2 169,-4-1-121,4 1 28,-8-4-22,8 5 301,-9-4-90,4 9-75,0-4 178,-4 0-196,4 4 413,-1-4-262,-2 10 1,2 1 111,-4 5-149,0 0 1,2 0-478,2 0 1,-2-3 174,6-2 1,-5 0-887,4 2 701,1 2 0,-1-9-47,0 2-280,1 4 319,3-6 353,-1 4 0,2-5 0,-2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75"/>
    </inkml:context>
    <inkml:brush xml:id="br0">
      <inkml:brushProperty name="width" value="0.08571" units="cm"/>
      <inkml:brushProperty name="height" value="0.08571" units="cm"/>
      <inkml:brushProperty name="color" value="#008C3A"/>
    </inkml:brush>
  </inkml:definitions>
  <inkml:trace contextRef="#ctx0" brushRef="#br0">143 122 7639,'6'0'0,"4"-5"207,-4 4-52,0-4 0,0 1-15,-2 1 1,-3-3-109,3 3 1,-3 0 182,-1-4-409,0 4 157,0-6 0,0 6-182,0-4 178,0 0 1,0-1-251,0 1 206,-5 0 1,3 1 35,-5 2 0,-1-1 4,-2 1 0,2 0 46,0 0 152,1 3-86,-4-4 1,0 5-34,1 0 1,-2 0 112,1 0 1,0 4 205,0 0-157,5 4 18,-4-7 0,8 9 55,-6-3 1,5 4-89,-4 4 1,4-3-28,0 3 0,-2 1 84,1-2-239,0 5 114,4-6 1,0 3-122,0-5-501,0 0 159,0 0 0,5-2-307,3-1 1,2-4-221,0-4 1,-2-4 876,-1-4 0,5-6 0,5-3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76"/>
    </inkml:context>
    <inkml:brush xml:id="br0">
      <inkml:brushProperty name="width" value="0.08571" units="cm"/>
      <inkml:brushProperty name="height" value="0.08571" units="cm"/>
      <inkml:brushProperty name="color" value="#008C3A"/>
    </inkml:brush>
  </inkml:definitions>
  <inkml:trace contextRef="#ctx0" brushRef="#br0">23 0 8613,'6'0'525,"-1"0"1,-5 5-265,0 2 0,0 1 44,0 2 1,0 0-104,0 9 0,0 0 93,0 7 0,-1 2-131,-3 5 1,2 0-131,-6 0 0,4 4-311,-2-1 0,3-1 1,0-5-1,1-5 0,2-7 1,0-1-1,0-5 0,0-6 277,0-11 0,0-8 0,0-10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77"/>
    </inkml:context>
    <inkml:brush xml:id="br0">
      <inkml:brushProperty name="width" value="0.08571" units="cm"/>
      <inkml:brushProperty name="height" value="0.08571" units="cm"/>
      <inkml:brushProperty name="color" value="#008C3A"/>
    </inkml:brush>
  </inkml:definitions>
  <inkml:trace contextRef="#ctx0" brushRef="#br0">11 2 8325,'0'-2'0,"0"6"0,0 6 765,0 4 1,0-1-1,0 7-184,0 3-326,0-1 0,0 10 55,0-3 42,0 3-209,-5 1 0,4-1 179,-2-3-84,1 3-157,2-9 1,0 3 0,0-8 231,0-4-122,0-1-371,0-7 181,0 4 60,0-9-553,0 4 258,0-5-365,0-5 293,0-1 199,0-5 0,2 1-379,1 3 194,-2-3 17,9 4-93,-9-5 177,9 0 1,-8 0-76,6 0-129,-6 0 273,8 0 1,-5 0-132,2 0 211,3 5-96,-9-4 1,9 5 228,-3-2-67,-2-3 1,1 9-129,-2-2 659,-3 1-257,4 2 538,0 0-568,-4 0 0,5 4 44,-2 0 188,-3 4-246,4 3 0,-5 1 171,0 3-297,0 2 53,0-5 0,0 5-302,0-2 88,0-3 71,0-1 1,0-1-1039,0-3 373,0-2-882,0 5 508,0-9 390,0 4-842,0-5 575,0 0 878,0-5 0,0-1 0,5-5 0,1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917"/>
    </inkml:context>
    <inkml:brush xml:id="br0">
      <inkml:brushProperty name="width" value="0.1" units="cm"/>
      <inkml:brushProperty name="height" value="0.1" units="cm"/>
      <inkml:brushProperty name="color" value="#333333"/>
    </inkml:brush>
  </inkml:definitions>
  <inkml:trace contextRef="#ctx0" brushRef="#br0">209 78 21797,'7'-2'843,"-4"-1"-800,-2 2 0,-1-5-126,0 2-206,0 3 200,0-9 0,-1 5-137,-2-2 1,0-2 124,-4 6 1,1-3-27,-2 3 0,-1 2 10,1-3 0,-2 0 45,0 0 1,-5 0 103,0 4 1,0 0-9,5 0 1,-2 4 117,2 0 0,-1 4-55,-1-1 1,2 3 81,-2 1 1,3 0-106,2 0 0,0 1-3,4 3 0,2-3-54,-3 3 1,3 1 57,1-2 0,1 0-153,3-2 1,-2-3-17,5-1 1,1 0-121,2-4 1,2 0 16,4-4 1,-4 0-166,3 0 1,-2-5-19,2-2 0,-3-3-515,2-1 905,-1-5 0,3-2 0,0-3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78"/>
    </inkml:context>
    <inkml:brush xml:id="br0">
      <inkml:brushProperty name="width" value="0.08571" units="cm"/>
      <inkml:brushProperty name="height" value="0.08571" units="cm"/>
      <inkml:brushProperty name="color" value="#008C3A"/>
    </inkml:brush>
  </inkml:definitions>
  <inkml:trace contextRef="#ctx0" brushRef="#br0">1 143 7639,'0'6'42,"0"-1"94,0-5 441,0 0-244,0 5-137,0-4-6,0 4 96,0-5-133,0 5-48,0-4 7,5 4-4,1-5 216,5 0-621,-1 0 244,-4-5 0,4 3-37,-2-6-356,-3 6 323,4-8 0,-6 4-392,4-5 184,-4 0 131,1 0 0,0-1 43,0-3 35,0 3 276,-4 1-102,0 2 1,0 2-189,0-4 544,0 0-261,0 5 1,-2 1-33,-2 5 0,2-3 234,-5-1 60,0 0 37,-4 9-204,5 1 0,-3 5 477,5 0-476,-5 0 1,7 2 93,-5 1 1,4-1-95,0 6 0,2-4-678,1 3 0,0-5 316,0 2 0,1-4-887,2-4 1,3 2 169,6-5-384,4-1 558,-4-3 662,3-5 0,1-6 0,2-6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79"/>
    </inkml:context>
    <inkml:brush xml:id="br0">
      <inkml:brushProperty name="width" value="0.08571" units="cm"/>
      <inkml:brushProperty name="height" value="0.08571" units="cm"/>
      <inkml:brushProperty name="color" value="#008C3A"/>
    </inkml:brush>
  </inkml:definitions>
  <inkml:trace contextRef="#ctx0" brushRef="#br0">231 0 7639,'-22'0'0,"0"4"243,0 0 1,1 4-242,3-1 1,-2-1-329,1 2 0,-1-2-61,2 2 0,2 0 387,5-4 0,0-1 0,0-3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80"/>
    </inkml:context>
    <inkml:brush xml:id="br0">
      <inkml:brushProperty name="width" value="0.08571" units="cm"/>
      <inkml:brushProperty name="height" value="0.08571" units="cm"/>
      <inkml:brushProperty name="color" value="#008C3A"/>
    </inkml:brush>
  </inkml:definitions>
  <inkml:trace contextRef="#ctx0" brushRef="#br0">165 44 7639,'5'-6'-141,"-4"1"71,4 5 329,-5-4-142,0 2 0,-1-4 91,-3 2 1,2 4 129,-6-4-203,1 2-11,-4-2 0,0 2 13,0-1 1,0 1 115,1 2-124,-2 0 1,1 0-172,0 0-141,0 0 108,0 0-178,5 0-52,-3 0 223,7 5 0,-2-2-279,4 4 208,0 1 1,0-2-44,0 2-75,0-1 125,4 4 1,-2-3-34,6-1 1,-1 0 32,4 4 0,0-1 156,0-2 50,-5 1-161,4-3 0,-5 2 384,3-1-206,1 0 0,-8 1 484,3-1-212,2-4 208,-5 6-210,4-3 0,-10 0-41,-2-2 0,-3 1-102,0-1 1,-2-1-181,1-3-67,0 0 337,0 0-315,0 0 25,0 0 0,1 0-946,3 0 659,2-5 1,2 3-102,-1-6 1,0 5-262,4-4 0,0 3-90,0-4 735,0 6 0,5-8 0,1 4 0,0 0 0,4-4 0,-4 4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81"/>
    </inkml:context>
    <inkml:brush xml:id="br0">
      <inkml:brushProperty name="width" value="0.08571" units="cm"/>
      <inkml:brushProperty name="height" value="0.08571" units="cm"/>
      <inkml:brushProperty name="color" value="#008C3A"/>
    </inkml:brush>
  </inkml:definitions>
  <inkml:trace contextRef="#ctx0" brushRef="#br0">1 0 7492,'6'8'-442,"-2"-1"1191,-3-5-429,-1 8 1,3-8 176,1 6-60,0-1-202,-4 4 1,0 0-565,0 0 198,0 0 122,5 1-939,-4-6 495,4 3 207,-5-8-808,0 4 1054,0-5 0,5 0 0,1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82"/>
    </inkml:context>
    <inkml:brush xml:id="br0">
      <inkml:brushProperty name="width" value="0.08571" units="cm"/>
      <inkml:brushProperty name="height" value="0.08571" units="cm"/>
      <inkml:brushProperty name="color" value="#008C3A"/>
    </inkml:brush>
  </inkml:definitions>
  <inkml:trace contextRef="#ctx0" brushRef="#br0">12 11 7639,'-6'0'194,"1"0"-530,5-5-36,0 4 620,0-4-50,0 5-1600,0 0 1402,5 0 0,1 0 0,5 5 0,-1 1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83"/>
    </inkml:context>
    <inkml:brush xml:id="br0">
      <inkml:brushProperty name="width" value="0.08571" units="cm"/>
      <inkml:brushProperty name="height" value="0.08571" units="cm"/>
      <inkml:brushProperty name="color" value="#008C3A"/>
    </inkml:brush>
  </inkml:definitions>
  <inkml:trace contextRef="#ctx0" brushRef="#br0">45 78 7639,'0'-6'156,"0"1"82,0 5 2029,0 0-1982,0 5 14,0 1-156,0 0 0,1 4-11,2-3-90,-1 2 1,4 1 45,-2-2 0,-2 0-143,5-4 1,-3 1 284,4-1-81,-2-3-825,6 4 1,-2-7 350,2-1 1,-5 0-17,0-4 0,-4 0 44,1-4 0,-4-1 112,0 2 1,4-2 45,0 2 0,0-1-99,-4-1 0,-4 2 367,0-2-122,-4 2 0,2 0 223,-5 3 0,-1 2-124,2 5 1,-2 0 122,2 0 1,-1 1-89,0 3 0,3 2-62,1 5 1,-1-3-45,-2 3 1,2-6-106,1 6 1,5-2-537,-2 2 191,3-1-271,1 2-331,0-2 503,5 2 514,1-6 0,5-1 0,-1-5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84"/>
    </inkml:context>
    <inkml:brush xml:id="br0">
      <inkml:brushProperty name="width" value="0.08571" units="cm"/>
      <inkml:brushProperty name="height" value="0.08571" units="cm"/>
      <inkml:brushProperty name="color" value="#008C3A"/>
    </inkml:brush>
  </inkml:definitions>
  <inkml:trace contextRef="#ctx0" brushRef="#br0">12 23 7639,'0'10'364,"0"-4"-79,0 4 83,0-4-125,0 0 1,0 4 408,0-3-381,0 3 1,0 2 74,0-2 1,0 1 150,0 0 0,-3 0-364,-1 1 1,0-2 19,4 1 0,0-4-167,0 1 0,0-4 121,0 3-202,0-5 0,0 2 37,0-8 0,4 2-126,0-5 1,4-5-66,-1-2 1,-1-2-183,1 1 1,-1 2 151,2-6 1,2 6 67,-3-2 1,-1 3 201,2 1 0,-5 0-179,4 0 344,1 1 1,-1 2 419,0 1 329,-4 4-658,7-2 0,-9 10 80,2 3 1,0 2 201,0 0 1,-1 5-128,2 0 1,0 0 56,0 0 1,4-2-153,-5 1 1,4 2-179,-3-1 1,3-1-280,-3-3 0,4 0-299,0 0 0,-2-5 1,2-2-2297,0-3 1286,2-1 700,-4 0 759,4 0 0,-4-10 0,5-2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918"/>
    </inkml:context>
    <inkml:brush xml:id="br0">
      <inkml:brushProperty name="width" value="0.1" units="cm"/>
      <inkml:brushProperty name="height" value="0.1" units="cm"/>
      <inkml:brushProperty name="color" value="#333333"/>
    </inkml:brush>
  </inkml:definitions>
  <inkml:trace contextRef="#ctx0" brushRef="#br0">23 45 20124,'-4'-7'-65,"0"-1"0,-1 5 147,2-5 150,1 6 239,-3-8-27,5 9 214,0-4 0,2 13-543,1 4 0,-1 1 31,1-2 1,2 1-24,-1 3 1,0 2-9,-4 5 1,3 0-9,0 0 0,5 0-90,-4 0 1,-1 0-68,-3 0-66,5 0 191,-3-5 1,4 2-421,-3-4 1,-2-1-79,3-2 0,-3-5-961,-1 0 925,5-4 459,-4 2 0,9-5 0,-4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27T14:02:05.849"/>
    </inkml:context>
    <inkml:brush xml:id="br0">
      <inkml:brushProperty name="width" value="0.1" units="cm"/>
      <inkml:brushProperty name="height" value="0.1" units="cm"/>
      <inkml:brushProperty name="color" value="#004F8B"/>
    </inkml:brush>
  </inkml:definitions>
  <inkml:trace contextRef="#ctx0" brushRef="#br0">1 0 20030,'6'2'-1123,"-3"1"1291,-1-2 64,2 4-81,-2-5 265,2 0-279,-4 4-85,0-2 238,0 2-146,0 1-7,0-4 31,0 4 76,0-1-90,0-2-75,0 7 1,0-6 63,0 4-105,0-5 51,0 8-35,0-5-24,0 5 1,0-2 84,0-1 14,0 0-87,0 4 1,0-1-12,0 1 0,0 0 19,0-1 0,0-3 1,0 0 0,0 0 15,0 4-41,0-1 1,0 1-21,0-1 0,0 1 83,0 0-66,0-1 0,0 1 12,0-1 0,4 1 11,-1-1 0,1 1-13,-4-1 0,0-2-11,0-1 0,0-1 23,0 5 1,0 0 44,0 0-75,0-1 1,1 1 64,2 0-93,-1-1 1,2 1 72,-4-1-53,0 1 0,0-1 14,0 1 0,0-1 34,0 1 1,2 0-35,1-1 1,-2-3 0,3 0 0,-3 0 14,-1 4 1,0-1-3,0 1 0,0-1-16,0 1 1,4 0 14,-1-1 0,0 1-28,-3-1 1,0 2 9,0-2 0,2 1 0,1-1 0,-2 1 12,3-1 0,-3 1 1,-1-1 0,4 1-28,-1 0 1,0-1 20,-3 1 1,2-1-34,2 1 1,-4-1 30,4 1 1,-3-1 6,-1 1 0,0-1-21,0 1 0,4 0-1,0-1 0,-1 1 18,-3-1 1,0 1-1,0-1 1,3 2 60,1-2 0,-1 2-64,-3 2 1,0-3-14,0 4 0,4-3 17,0 3 0,-1-3 29,-3 1 0,3-1-20,1-1 1,-1 3 22,-3 0 0,2 0-28,1-3 0,-2-1-2,3 1 0,-2-1 5,-2 1 0,3 1 0,0 2 0,1-2 34,-4 2 0,3-2-29,1-1 0,0 0 11,-4 3 0,3-2-29,0 2 0,1-2 1,-4-2 0,3 2-10,1 2 1,0-2 22,-4 2 1,3-2 0,1-2 1,0 5-7,0-1 0,-3-1-4,2-2 0,2 3-8,-1 1 1,0-1 2,0-3 0,-3 2-69,2 1 0,0 1 156,0-5 0,-1 2 43,1 2 0,-1-2-109,2 2 1,-2 1-37,1-1 0,-2 2 37,-1-3 0,4 1-46,-1 3 0,1-4 39,-4 1 1,3 2-56,0-2 1,1 3 40,-4-2 0,4 0 10,-1-1 1,2-1-18,-2 5 0,0-5-1,4 0 1,-5 3 18,2-2 1,1 1-13,-2-1 1,4-2 11,-3 2 1,0 1-6,-1 0 0,0 2 7,4-3 0,-4 1-13,0-5 0,2 4 3,-1 0 1,2 4-11,-2-4 1,3 1-2,-3-1 0,2-2-15,-2 3 1,3 0 19,-3-1 1,0 1 8,0-1 1,1-2-10,1 2 1,3 1 11,-6 0 0,4 0-14,-3-1 0,4-3-1,-1 4 1,-1 0-6,1-1 0,-3 4-1,2-4 1,-2 4 8,3-5 0,-3 5-2,3-3 1,-4 2 40,5-3 0,-5 5-36,4-1 1,-4-2 50,5 1 0,-5-4-25,5 2 0,-5 0 8,4-1 1,-4 3 18,5-2 1,-5 3 8,4-5 1,-4 3-21,5-2 1,-4-1-12,2 5 0,0-6-148,1 3 136,-2 1 0,0-3 37,2 5-234,-3-6 182,1 4 1,-1-2-118,-1 0 112,6 0-17,-9 1 0,9-2-7,-6 5-1,6-5 17,-9 2 65,6 0-71,-2-3 1,-1 7 0,3-4 107,-3-2-101,6 3 1,-6-3 10,3 4 24,-3-4-30,6 3 0,-6-3-56,4 2 58,-4 4 1,4-7-5,-3 6 0,0-4-4,0 4 0,-2-4-18,6 4 17,-6-1 1,6 0 5,-4-3-2,4 3-6,-7-2 1,8 4 7,-6-2 37,5-4-45,-2 7 1,1-7 36,0 4-31,-4-3-1,6 5 0,-7-7-39,5 2 41,0 3 4,4-5-201,-5 7 186,3-7 1,-3 3-4,4-4-29,-4-1 27,4 6 0,-5-4-8,6 2 36,-5-2-40,4-1 1,-6-1 40,3 1-32,3-1 0,-4 1 0,1-1 38,0 1-31,0-1 1,0 1-31,0 0 35,0-1 0,4-1-15,-1-1-99,1 1 104,-1-3 0,1 4-9,0-4-24,-1 3 28,1-3 0,-1 2 0,1-1-2,-1-5-1,1 8 0,-1-6-28,1 3 28,0 3 0,1-8 12,2 5 1,-3-1-18,4 1 4,-3 3 33,-2-10-28,1 10 0,-1-5-6,1 1 33,4 4-25,-3-9 1,3 9 30,-4-3-30,4-2 2,-3 4 0,3-7 12,-5 5-8,1-4-5,4 6-54,-3-7 55,3 7 1,-1-7-5,1 5-35,-1-4 36,1 6 1,-2-8-6,4 2-16,-3 3 20,1-4 0,-1 6 31,0-5-32,5 1 1,-6-3-9,5 2 54,-6-1-45,8 2-2,-8 1 30,8-4-24,-4 4 1,2-4-3,0 2-45,0-1 50,-2 2 0,4-4 0,-3 0-162,4 5 155,0-3 0,-4 2-31,1-4 24,0 0-4,3 5 0,-3-4-5,-1 3 0,0-3-15,5-1-14,-6 0 35,5 5 0,-9-4-17,6 2-20,0-2 38,3-1 0,-2 0-16,0 0 44,0 0-30,-2 0 1,4 0-25,0 0 19,0 0 9,0 0 0,1 4 1,-1 0-1,0-2 0,0-1 1,0-1 95,1 0-94,-1 0 1,-1 0 0,-1 1 0,-2 1-34,2 2 37,1-1-130,-4-3 125,5 0 1,-5 2-4,5 2 0,0-4 19,1 4-18,-1-3 1,0-1 55,0 0-59,0 0 38,0 0-31,0 0 0,0 0-12,0 0 39,1 0-22,-1 0 0,1 4-5,-1-1-21,0 0 26,-5 3 1,4-6-113,-2 4 103,2-2 4,1 2 0,0-3 8,0 3-20,0-3 6,1-1 7,-1 0-4,0 0 1,0 0-16,0 0 56,0 0-39,5 0 0,-3 0-12,2 0-54,-4 0 66,-4 0 0,4 0-73,0 0 68,-4 0 4,8 0 0,-9 0-46,5 0 27,-4 0 10,7 0-1,-10 0 4,10 0 1,-8 0-21,1 0 9,3 0 11,-4 0 0,5 0-15,0 0 117,1 0-99,-1 0 1,0 0 89,1 0-89,-1 0 9,-5 0 1,4 0 55,-2 0-60,2 0 8,1 0 67,0 0-65,0 0 0,0 0 6,1 0 0,-1 0-1,0 0 0,0 0-2,0 0 0,0 0 0,0 0 0,4 0-164,0 0 160,-5 0-1,0 0 0,-4 0-47,6 0 42,4 0 0,-5 0-12,0 0 9,0 0 0,-5 0-23,6 0 61,3 0-38,-7 0 0,6 0-10,-6 0-36,2 0 48,1 0 0,1 0 0,-1 0 2,0 0-2,0 0 0,-1 0-60,-2 0 48,6 0 6,-6 0 4,3 0-2,-1 0 0,-3 0-17,4 0 7,0 0 10,1 0 0,-3 0-13,-1 0-70,2 0 79,-3 0 1,4 0-53,0 0 45,0 0 7,0 0 0,0 0-35,0 0 24,6 0 19,-6 0 0,7 0-8,-4 0 1,-1 0-32,1 0 121,3 0-90,-4-5 1,3 4-16,-5-3 12,0 4 6,0 0 0,4 0 58,0 0-53,0 0 0,-4 0-5,0 0 0,0 0 2,0 0 0,0 0-20,0 0 23,5 0 0,-4 0-8,3 0 1,1 0 1,-1 0 0,0-4 1,-4 0 30,0 0-26,0 4 0,4 0 44,-1-4-44,-4 3 3,0-4 0,-6 5 40,3 0-38,-4 0 1,2 0 25,-5 0-23,2 0 1,-2 0 3,1 0 5,-1 0-6,-4 0-6,3 0-2,-3 0-351,5 0 169,-5 0-25,-1 0-1,-5 0-1118,4 0 725,-2 0 608,2 0 0,-4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03ACB3-DB83-4A4B-8E16-47354E3F783D}" type="datetimeFigureOut">
              <a:rPr lang="fr-FR" smtClean="0"/>
              <a:t>12/07/2021</a:t>
            </a:fld>
            <a:endParaRPr lang="fr-FR"/>
          </a:p>
        </p:txBody>
      </p:sp>
      <p:sp>
        <p:nvSpPr>
          <p:cNvPr id="4" name="Espace réservé de l'image des diapositives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r-FR"/>
              <a:t>Modifier les styles du texte du masque
Deuxième niveau
Troisième niveau
Quatrième niveau
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42F2A0-EFF2-584A-8946-2905EE127A96}" type="slidenum">
              <a:rPr lang="fr-FR" smtClean="0"/>
              <a:t>‹N°›</a:t>
            </a:fld>
            <a:endParaRPr lang="fr-FR"/>
          </a:p>
        </p:txBody>
      </p:sp>
    </p:spTree>
    <p:extLst>
      <p:ext uri="{BB962C8B-B14F-4D97-AF65-F5344CB8AC3E}">
        <p14:creationId xmlns:p14="http://schemas.microsoft.com/office/powerpoint/2010/main" val="3749548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Bonjour</a:t>
            </a:r>
          </a:p>
          <a:p>
            <a:r>
              <a:rPr lang="fr-FR" dirty="0"/>
              <a:t>Je m’appelle E Dague, je suis chercheur au LAAS. </a:t>
            </a:r>
            <a:r>
              <a:rPr lang="fr-FR" dirty="0" err="1"/>
              <a:t>àToulouse</a:t>
            </a:r>
            <a:r>
              <a:rPr lang="fr-FR" dirty="0"/>
              <a:t> dans l’équipe ELIA </a:t>
            </a:r>
            <a:r>
              <a:rPr lang="fr-FR" dirty="0" err="1"/>
              <a:t>pù</a:t>
            </a:r>
            <a:r>
              <a:rPr lang="fr-FR" dirty="0"/>
              <a:t> je développe mes activités de Technologie AFM …</a:t>
            </a:r>
          </a:p>
        </p:txBody>
      </p:sp>
      <p:sp>
        <p:nvSpPr>
          <p:cNvPr id="4" name="Espace réservé du numéro de diapositive 3"/>
          <p:cNvSpPr>
            <a:spLocks noGrp="1"/>
          </p:cNvSpPr>
          <p:nvPr>
            <p:ph type="sldNum" sz="quarter" idx="5"/>
          </p:nvPr>
        </p:nvSpPr>
        <p:spPr/>
        <p:txBody>
          <a:bodyPr/>
          <a:lstStyle/>
          <a:p>
            <a:fld id="{7842F2A0-EFF2-584A-8946-2905EE127A96}" type="slidenum">
              <a:rPr lang="fr-FR" smtClean="0"/>
              <a:t>1</a:t>
            </a:fld>
            <a:endParaRPr lang="fr-FR"/>
          </a:p>
        </p:txBody>
      </p:sp>
    </p:spTree>
    <p:extLst>
      <p:ext uri="{BB962C8B-B14F-4D97-AF65-F5344CB8AC3E}">
        <p14:creationId xmlns:p14="http://schemas.microsoft.com/office/powerpoint/2010/main" val="3511478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 </a:t>
            </a:r>
            <a:r>
              <a:rPr lang="fr-FR" i="1" dirty="0"/>
              <a:t>EXEMPLE</a:t>
            </a:r>
            <a:endParaRPr lang="fr-FR" dirty="0"/>
          </a:p>
          <a:p>
            <a:r>
              <a:rPr lang="fr-FR" dirty="0"/>
              <a:t>r exemple, j’ai développé et breveté  DENDRITIPS : c’une technologie de fonctionnalisation des pointes AFM par des molécules biologiques (des anticorps, par exemple). </a:t>
            </a:r>
          </a:p>
          <a:p>
            <a:r>
              <a:rPr lang="fr-FR" dirty="0"/>
              <a:t>Grâce à ces pointes fonctionnalisées je peux réaliser des expériences d’interaction moléculaire à l’échelle de la molécule unique, des réactions ligand-récepteur et des cartographies moléculaires à la surface de cellules vivantes.</a:t>
            </a:r>
          </a:p>
          <a:p>
            <a:r>
              <a:rPr lang="fr-FR" dirty="0"/>
              <a:t> </a:t>
            </a:r>
          </a:p>
          <a:p>
            <a:r>
              <a:rPr lang="fr-FR" dirty="0"/>
              <a:t>En </a:t>
            </a:r>
            <a:r>
              <a:rPr lang="fr-FR" dirty="0" err="1"/>
              <a:t>microbioloigie</a:t>
            </a:r>
            <a:r>
              <a:rPr lang="fr-FR" dirty="0"/>
              <a:t> l’utilisation des DENDRITIPS fonctionnalisée par une </a:t>
            </a:r>
            <a:r>
              <a:rPr lang="fr-FR" dirty="0" err="1"/>
              <a:t>lectine</a:t>
            </a:r>
            <a:r>
              <a:rPr lang="fr-FR" dirty="0"/>
              <a:t> a permis d’étudier l’intégrité membranaire de bactéries sensibles et </a:t>
            </a:r>
            <a:r>
              <a:rPr lang="fr-FR" dirty="0" err="1"/>
              <a:t>multirésistantes</a:t>
            </a:r>
            <a:r>
              <a:rPr lang="fr-FR" dirty="0"/>
              <a:t> aux antibiotiques. Les résultats ont montré que seul les bactéries sensibles ont leur paroi endommagé par le traitement antibiotique et cela a permis de démontrer l’</a:t>
            </a:r>
            <a:r>
              <a:rPr lang="fr-FR" dirty="0" err="1"/>
              <a:t>efficiacité</a:t>
            </a:r>
            <a:r>
              <a:rPr lang="fr-FR" dirty="0"/>
              <a:t> d’un nouvel antibactérien potentiel (le CX1 sur les bactéries </a:t>
            </a:r>
            <a:r>
              <a:rPr lang="fr-FR" dirty="0" err="1"/>
              <a:t>multirésistantes</a:t>
            </a:r>
            <a:r>
              <a:rPr lang="fr-FR" dirty="0"/>
              <a:t>.</a:t>
            </a:r>
          </a:p>
          <a:p>
            <a:r>
              <a:rPr lang="fr-FR" dirty="0"/>
              <a:t> d’apporter une nouvelle compréhension de l’organisation du peptidoglycane des bactéries. Le peptidoglycane est une cible majeure des antibiotiques et en, comprendre sa structure est essentiel pour le développement de nouveaux antibiotiques.</a:t>
            </a:r>
          </a:p>
          <a:p>
            <a:r>
              <a:rPr lang="fr-FR" dirty="0"/>
              <a:t>  </a:t>
            </a:r>
          </a:p>
          <a:p>
            <a:r>
              <a:rPr lang="fr-FR" dirty="0"/>
              <a:t>Enfin les DENDRITIPS sont la base du projet </a:t>
            </a:r>
            <a:r>
              <a:rPr lang="fr-FR" dirty="0" err="1"/>
              <a:t>graphics</a:t>
            </a:r>
            <a:r>
              <a:rPr lang="fr-FR" dirty="0"/>
              <a:t> qui a pour but d’étudier l’</a:t>
            </a:r>
            <a:r>
              <a:rPr lang="fr-FR" dirty="0" err="1"/>
              <a:t>oligomérisation</a:t>
            </a:r>
            <a:r>
              <a:rPr lang="fr-FR" dirty="0"/>
              <a:t> des Récepteurs Couplés aux Protéines G à la surface de cellules de mammifère vivantes. </a:t>
            </a:r>
          </a:p>
          <a:p>
            <a:r>
              <a:rPr lang="fr-FR" dirty="0"/>
              <a:t>Dans ce projet, la </a:t>
            </a:r>
            <a:r>
              <a:rPr lang="fr-FR" dirty="0" err="1"/>
              <a:t>dendritip</a:t>
            </a:r>
            <a:r>
              <a:rPr lang="fr-FR" dirty="0"/>
              <a:t> est fonctionnalisée par un anticorps anti HA dirigé contre le Tag HA exprimé par les </a:t>
            </a:r>
            <a:r>
              <a:rPr lang="fr-FR" dirty="0" err="1"/>
              <a:t>RCPGs</a:t>
            </a:r>
            <a:r>
              <a:rPr lang="fr-FR" dirty="0"/>
              <a:t>. En analysant les courbes de retrait nous avons découvert des longueurs de rupture qui sont des multiples de la taille des monomères.</a:t>
            </a:r>
          </a:p>
        </p:txBody>
      </p:sp>
      <p:sp>
        <p:nvSpPr>
          <p:cNvPr id="4" name="Espace réservé du numéro de diapositive 3"/>
          <p:cNvSpPr>
            <a:spLocks noGrp="1"/>
          </p:cNvSpPr>
          <p:nvPr>
            <p:ph type="sldNum" sz="quarter" idx="5"/>
          </p:nvPr>
        </p:nvSpPr>
        <p:spPr/>
        <p:txBody>
          <a:bodyPr/>
          <a:lstStyle/>
          <a:p>
            <a:fld id="{7842F2A0-EFF2-584A-8946-2905EE127A96}" type="slidenum">
              <a:rPr lang="fr-FR" smtClean="0"/>
              <a:t>5</a:t>
            </a:fld>
            <a:endParaRPr lang="fr-FR"/>
          </a:p>
        </p:txBody>
      </p:sp>
    </p:spTree>
    <p:extLst>
      <p:ext uri="{BB962C8B-B14F-4D97-AF65-F5344CB8AC3E}">
        <p14:creationId xmlns:p14="http://schemas.microsoft.com/office/powerpoint/2010/main" val="3131186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Par exemple le récepteur à l’AT1, est organisé à la surface de cellules vivantes en dimères, tétra mère est hexamère et l’application d’un ligand naturel : l’angiotensine II induit - d’une part l’internalisation des récepteurs, puisque 35% des courbes deviennent non adhésives</a:t>
            </a:r>
          </a:p>
          <a:p>
            <a:r>
              <a:rPr lang="fr-FR" dirty="0"/>
              <a:t>- d’autre part à la disparition des grands oligomères qui semblent donc être les cibles du ligand</a:t>
            </a:r>
          </a:p>
        </p:txBody>
      </p:sp>
      <p:sp>
        <p:nvSpPr>
          <p:cNvPr id="4" name="Espace réservé du numéro de diapositive 3"/>
          <p:cNvSpPr>
            <a:spLocks noGrp="1"/>
          </p:cNvSpPr>
          <p:nvPr>
            <p:ph type="sldNum" sz="quarter" idx="5"/>
          </p:nvPr>
        </p:nvSpPr>
        <p:spPr/>
        <p:txBody>
          <a:bodyPr/>
          <a:lstStyle/>
          <a:p>
            <a:fld id="{7842F2A0-EFF2-584A-8946-2905EE127A96}" type="slidenum">
              <a:rPr lang="fr-FR" smtClean="0"/>
              <a:t>10</a:t>
            </a:fld>
            <a:endParaRPr lang="fr-FR"/>
          </a:p>
        </p:txBody>
      </p:sp>
    </p:spTree>
    <p:extLst>
      <p:ext uri="{BB962C8B-B14F-4D97-AF65-F5344CB8AC3E}">
        <p14:creationId xmlns:p14="http://schemas.microsoft.com/office/powerpoint/2010/main" val="3916883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 effet, au début de ma carrière, je mes sui </a:t>
            </a:r>
            <a:r>
              <a:rPr lang="fr-FR" dirty="0" err="1"/>
              <a:t>interessé</a:t>
            </a:r>
            <a:r>
              <a:rPr lang="fr-FR" dirty="0"/>
              <a:t> à l’</a:t>
            </a:r>
            <a:r>
              <a:rPr lang="fr-FR" dirty="0" err="1"/>
              <a:t>immo</a:t>
            </a:r>
            <a:endParaRPr lang="fr-FR" dirty="0"/>
          </a:p>
        </p:txBody>
      </p:sp>
      <p:sp>
        <p:nvSpPr>
          <p:cNvPr id="4" name="Espace réservé du numéro de diapositive 3"/>
          <p:cNvSpPr>
            <a:spLocks noGrp="1"/>
          </p:cNvSpPr>
          <p:nvPr>
            <p:ph type="sldNum" sz="quarter" idx="5"/>
          </p:nvPr>
        </p:nvSpPr>
        <p:spPr/>
        <p:txBody>
          <a:bodyPr/>
          <a:lstStyle/>
          <a:p>
            <a:fld id="{7842F2A0-EFF2-584A-8946-2905EE127A96}" type="slidenum">
              <a:rPr lang="fr-FR" smtClean="0"/>
              <a:t>13</a:t>
            </a:fld>
            <a:endParaRPr lang="fr-FR"/>
          </a:p>
        </p:txBody>
      </p:sp>
    </p:spTree>
    <p:extLst>
      <p:ext uri="{BB962C8B-B14F-4D97-AF65-F5344CB8AC3E}">
        <p14:creationId xmlns:p14="http://schemas.microsoft.com/office/powerpoint/2010/main" val="1206979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Objectif de communication = montrer les disciplines nécessaires à la réalisation du projet</a:t>
            </a:r>
          </a:p>
        </p:txBody>
      </p:sp>
      <p:sp>
        <p:nvSpPr>
          <p:cNvPr id="4" name="Espace réservé du numéro de diapositive 3"/>
          <p:cNvSpPr>
            <a:spLocks noGrp="1"/>
          </p:cNvSpPr>
          <p:nvPr>
            <p:ph type="sldNum" sz="quarter" idx="5"/>
          </p:nvPr>
        </p:nvSpPr>
        <p:spPr/>
        <p:txBody>
          <a:bodyPr/>
          <a:lstStyle/>
          <a:p>
            <a:fld id="{7842F2A0-EFF2-584A-8946-2905EE127A96}" type="slidenum">
              <a:rPr lang="fr-FR" smtClean="0"/>
              <a:t>18</a:t>
            </a:fld>
            <a:endParaRPr lang="fr-FR"/>
          </a:p>
        </p:txBody>
      </p:sp>
    </p:spTree>
    <p:extLst>
      <p:ext uri="{BB962C8B-B14F-4D97-AF65-F5344CB8AC3E}">
        <p14:creationId xmlns:p14="http://schemas.microsoft.com/office/powerpoint/2010/main" val="29798972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1064432" y="219042"/>
            <a:ext cx="8707792" cy="565079"/>
          </a:xfrm>
        </p:spPr>
        <p:txBody>
          <a:bodyPr wrap="square" tIns="0" bIns="0">
            <a:normAutofit/>
          </a:bodyPr>
          <a:lstStyle/>
          <a:p>
            <a:r>
              <a:rPr lang="fr-FR" dirty="0"/>
              <a:t>Cliquez et modifiez le titre</a:t>
            </a:r>
          </a:p>
        </p:txBody>
      </p:sp>
      <p:sp>
        <p:nvSpPr>
          <p:cNvPr id="3" name="Espace réservé du contenu 2"/>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p:cNvSpPr>
            <a:spLocks noGrp="1"/>
          </p:cNvSpPr>
          <p:nvPr>
            <p:ph type="sldNum" sz="quarter" idx="12"/>
          </p:nvPr>
        </p:nvSpPr>
        <p:spPr>
          <a:xfrm>
            <a:off x="7460824" y="6356351"/>
            <a:ext cx="2311400" cy="365125"/>
          </a:xfrm>
        </p:spPr>
        <p:txBody>
          <a:bodyPr/>
          <a:lstStyle/>
          <a:p>
            <a:fld id="{8C903B57-454D-0C4C-8E06-5C7FC8D793F7}" type="slidenum">
              <a:rPr lang="fr-FR" smtClean="0"/>
              <a:t>‹N°›</a:t>
            </a:fld>
            <a:endParaRPr lang="fr-FR"/>
          </a:p>
        </p:txBody>
      </p:sp>
    </p:spTree>
    <p:extLst>
      <p:ext uri="{BB962C8B-B14F-4D97-AF65-F5344CB8AC3E}">
        <p14:creationId xmlns:p14="http://schemas.microsoft.com/office/powerpoint/2010/main" val="511941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0" y="1753940"/>
            <a:ext cx="9906000" cy="1212684"/>
          </a:xfrm>
          <a:prstGeom prst="rect">
            <a:avLst/>
          </a:prstGeom>
        </p:spPr>
        <p:txBody>
          <a:bodyPr/>
          <a:lstStyle>
            <a:lvl1pPr algn="r">
              <a:defRPr b="0">
                <a:latin typeface="Arial"/>
                <a:cs typeface="Arial"/>
              </a:defRPr>
            </a:lvl1pPr>
          </a:lstStyle>
          <a:p>
            <a:r>
              <a:rPr lang="fr-FR"/>
              <a:t>Modifiez le style du titre</a:t>
            </a:r>
            <a:endParaRPr lang="fr-FR" dirty="0"/>
          </a:p>
        </p:txBody>
      </p:sp>
      <p:sp>
        <p:nvSpPr>
          <p:cNvPr id="3" name="Sous-titre 2"/>
          <p:cNvSpPr>
            <a:spLocks noGrp="1"/>
          </p:cNvSpPr>
          <p:nvPr>
            <p:ph type="subTitle" idx="1"/>
          </p:nvPr>
        </p:nvSpPr>
        <p:spPr>
          <a:xfrm>
            <a:off x="1485900" y="3886200"/>
            <a:ext cx="6934200" cy="1752600"/>
          </a:xfrm>
          <a:prstGeom prst="rect">
            <a:avLst/>
          </a:prstGeom>
        </p:spPr>
        <p:txBody>
          <a:bodyPr/>
          <a:lstStyle>
            <a:lvl1pPr marL="0" indent="0" algn="ctr">
              <a:buNone/>
              <a:defRPr b="0" i="0">
                <a:solidFill>
                  <a:schemeClr val="tx1">
                    <a:tint val="75000"/>
                  </a:schemeClr>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fr-FR" dirty="0"/>
          </a:p>
        </p:txBody>
      </p:sp>
      <p:sp>
        <p:nvSpPr>
          <p:cNvPr id="4" name="Espace réservé de la date 3"/>
          <p:cNvSpPr>
            <a:spLocks noGrp="1"/>
          </p:cNvSpPr>
          <p:nvPr>
            <p:ph type="dt" sz="half" idx="10"/>
          </p:nvPr>
        </p:nvSpPr>
        <p:spPr/>
        <p:txBody>
          <a:bodyPr/>
          <a:lstStyle>
            <a:lvl1pPr>
              <a:defRPr>
                <a:latin typeface="Arial"/>
                <a:cs typeface="Arial"/>
              </a:defRPr>
            </a:lvl1pPr>
          </a:lstStyle>
          <a:p>
            <a:fld id="{EECDCFD7-1C97-8348-8BEC-C078C551A430}" type="datetimeFigureOut">
              <a:rPr lang="fr-FR" smtClean="0"/>
              <a:pPr/>
              <a:t>12/07/2021</a:t>
            </a:fld>
            <a:endParaRPr lang="fr-FR"/>
          </a:p>
        </p:txBody>
      </p:sp>
    </p:spTree>
    <p:extLst>
      <p:ext uri="{BB962C8B-B14F-4D97-AF65-F5344CB8AC3E}">
        <p14:creationId xmlns:p14="http://schemas.microsoft.com/office/powerpoint/2010/main" val="2765652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BEB52DA-E975-4B81-A7A3-B0A2DCF1412E}" type="datetimeFigureOut">
              <a:rPr lang="en-US" smtClean="0">
                <a:solidFill>
                  <a:prstClr val="black">
                    <a:tint val="75000"/>
                  </a:prstClr>
                </a:solidFill>
              </a:rPr>
              <a:pPr/>
              <a:t>7/12/21</a:t>
            </a:fld>
            <a:endParaRPr lang="en-US">
              <a:solidFill>
                <a:prstClr val="black">
                  <a:tint val="75000"/>
                </a:prstClr>
              </a:solidFill>
            </a:endParaRPr>
          </a:p>
        </p:txBody>
      </p:sp>
      <p:sp>
        <p:nvSpPr>
          <p:cNvPr id="3" name="Espace réservé du pied de page 2"/>
          <p:cNvSpPr>
            <a:spLocks noGrp="1"/>
          </p:cNvSpPr>
          <p:nvPr>
            <p:ph type="ftr" sz="quarter" idx="11"/>
          </p:nvPr>
        </p:nvSpPr>
        <p:spPr/>
        <p:txBody>
          <a:bodyPr/>
          <a:lstStyle/>
          <a:p>
            <a:endParaRPr lang="en-US">
              <a:solidFill>
                <a:prstClr val="black">
                  <a:tint val="75000"/>
                </a:prstClr>
              </a:solidFill>
            </a:endParaRPr>
          </a:p>
        </p:txBody>
      </p:sp>
      <p:sp>
        <p:nvSpPr>
          <p:cNvPr id="4" name="Espace réservé du numéro de diapositive 3"/>
          <p:cNvSpPr>
            <a:spLocks noGrp="1"/>
          </p:cNvSpPr>
          <p:nvPr>
            <p:ph type="sldNum" sz="quarter" idx="12"/>
          </p:nvPr>
        </p:nvSpPr>
        <p:spPr/>
        <p:txBody>
          <a:bodyPr/>
          <a:lstStyle/>
          <a:p>
            <a:fld id="{87006896-BB40-4C45-8E06-C0FE58C8E41A}" type="slidenum">
              <a:rPr lang="en-US" smtClean="0">
                <a:solidFill>
                  <a:prstClr val="black">
                    <a:tint val="75000"/>
                  </a:prstClr>
                </a:solidFill>
              </a:rPr>
              <a:pPr/>
              <a:t>‹N°›</a:t>
            </a:fld>
            <a:endParaRPr lang="en-US">
              <a:solidFill>
                <a:prstClr val="black">
                  <a:tint val="75000"/>
                </a:prstClr>
              </a:solidFill>
            </a:endParaRPr>
          </a:p>
        </p:txBody>
      </p:sp>
    </p:spTree>
    <p:extLst>
      <p:ext uri="{BB962C8B-B14F-4D97-AF65-F5344CB8AC3E}">
        <p14:creationId xmlns:p14="http://schemas.microsoft.com/office/powerpoint/2010/main" val="7875004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file://localhost/Users/daurat/1-TRAVAUX%20DOMI/1-TRAVAUX/1-Equipes%20de%20recherche/COM_Marie-Laure/Nouvelle%20charte%20graphique/LAAS-2016.jpg" TargetMode="Externa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1195620" y="14854"/>
            <a:ext cx="8784650" cy="861543"/>
          </a:xfrm>
          <a:prstGeom prst="rect">
            <a:avLst/>
          </a:prstGeom>
          <a:solidFill>
            <a:srgbClr val="001A3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a:p>
            <a:pPr algn="ctr"/>
            <a:endParaRPr lang="fr-FR" dirty="0"/>
          </a:p>
        </p:txBody>
      </p:sp>
      <p:sp>
        <p:nvSpPr>
          <p:cNvPr id="2" name="Espace réservé du titre 1"/>
          <p:cNvSpPr>
            <a:spLocks noGrp="1"/>
          </p:cNvSpPr>
          <p:nvPr>
            <p:ph type="title"/>
          </p:nvPr>
        </p:nvSpPr>
        <p:spPr>
          <a:xfrm>
            <a:off x="1045892" y="209935"/>
            <a:ext cx="8622568" cy="565079"/>
          </a:xfrm>
          <a:prstGeom prst="rect">
            <a:avLst/>
          </a:prstGeom>
          <a:solidFill>
            <a:schemeClr val="bg1"/>
          </a:solidFill>
          <a:effectLst>
            <a:glow>
              <a:schemeClr val="bg2">
                <a:alpha val="75000"/>
              </a:schemeClr>
            </a:glow>
            <a:outerShdw blurRad="50800" dist="38100" dir="2700000" algn="tl" rotWithShape="0">
              <a:srgbClr val="000000">
                <a:alpha val="43000"/>
              </a:srgbClr>
            </a:outerShdw>
          </a:effectLst>
        </p:spPr>
        <p:txBody>
          <a:bodyPr vert="horz" wrap="square" lIns="91440" tIns="0" rIns="91440" bIns="0" rtlCol="0" anchor="ctr">
            <a:normAutofit/>
          </a:bodyPr>
          <a:lstStyle/>
          <a:p>
            <a:endParaRPr lang="fr-FR" dirty="0"/>
          </a:p>
        </p:txBody>
      </p:sp>
      <p:pic>
        <p:nvPicPr>
          <p:cNvPr id="8" name="Image 7"/>
          <p:cNvPicPr>
            <a:picLocks noChangeAspect="1"/>
          </p:cNvPicPr>
          <p:nvPr userDrawn="1"/>
        </p:nvPicPr>
        <p:blipFill>
          <a:blip r:embed="rId5" r:link="rId6">
            <a:extLst>
              <a:ext uri="{28A0092B-C50C-407E-A947-70E740481C1C}">
                <a14:useLocalDpi xmlns:a14="http://schemas.microsoft.com/office/drawing/2010/main" val="0"/>
              </a:ext>
            </a:extLst>
          </a:blip>
          <a:stretch>
            <a:fillRect/>
          </a:stretch>
        </p:blipFill>
        <p:spPr>
          <a:xfrm>
            <a:off x="52485" y="76373"/>
            <a:ext cx="1068864" cy="568847"/>
          </a:xfrm>
          <a:prstGeom prst="rect">
            <a:avLst/>
          </a:prstGeom>
        </p:spPr>
      </p:pic>
      <p:sp>
        <p:nvSpPr>
          <p:cNvPr id="3" name="Espace réservé du texte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926037-DE8D-DD4E-A77E-C5BE3B5C831C}" type="datetimeFigureOut">
              <a:rPr lang="fr-FR" smtClean="0"/>
              <a:t>12/07/2021</a:t>
            </a:fld>
            <a:endParaRPr lang="fr-FR"/>
          </a:p>
        </p:txBody>
      </p:sp>
      <p:sp>
        <p:nvSpPr>
          <p:cNvPr id="5" name="Espace réservé du pied de page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903B57-454D-0C4C-8E06-5C7FC8D793F7}" type="slidenum">
              <a:rPr lang="fr-FR" smtClean="0"/>
              <a:t>‹N°›</a:t>
            </a:fld>
            <a:endParaRPr lang="fr-FR"/>
          </a:p>
        </p:txBody>
      </p:sp>
      <p:sp>
        <p:nvSpPr>
          <p:cNvPr id="12" name="Rectangle 11"/>
          <p:cNvSpPr/>
          <p:nvPr userDrawn="1"/>
        </p:nvSpPr>
        <p:spPr>
          <a:xfrm>
            <a:off x="-7358" y="6304361"/>
            <a:ext cx="9913358" cy="501651"/>
          </a:xfrm>
          <a:prstGeom prst="rect">
            <a:avLst/>
          </a:prstGeom>
          <a:solidFill>
            <a:srgbClr val="001A3A"/>
          </a:solidFill>
        </p:spPr>
        <p:style>
          <a:lnRef idx="1">
            <a:schemeClr val="accent1"/>
          </a:lnRef>
          <a:fillRef idx="3">
            <a:schemeClr val="accent1"/>
          </a:fillRef>
          <a:effectRef idx="2">
            <a:schemeClr val="accent1"/>
          </a:effectRef>
          <a:fontRef idx="minor">
            <a:schemeClr val="lt1"/>
          </a:fontRef>
        </p:style>
        <p:txBody>
          <a:bodyPr rtlCol="0" anchor="ctr"/>
          <a:lstStyle/>
          <a:p>
            <a:pPr algn="l"/>
            <a:r>
              <a:rPr lang="fr-FR" sz="900" dirty="0">
                <a:solidFill>
                  <a:srgbClr val="00BAD7"/>
                </a:solidFill>
                <a:latin typeface="Avenir Light"/>
                <a:cs typeface="Avenir Light"/>
              </a:rPr>
              <a:t>LAAS-CNRS</a:t>
            </a:r>
            <a:br>
              <a:rPr lang="fr-FR" sz="900" dirty="0">
                <a:solidFill>
                  <a:srgbClr val="00BAD7"/>
                </a:solidFill>
                <a:latin typeface="Avenir Light"/>
                <a:cs typeface="Avenir Light"/>
              </a:rPr>
            </a:br>
            <a:r>
              <a:rPr lang="fr-FR" sz="900" dirty="0">
                <a:solidFill>
                  <a:srgbClr val="00BAD7"/>
                </a:solidFill>
                <a:latin typeface="Avenir Light"/>
                <a:cs typeface="Avenir Light"/>
              </a:rPr>
              <a:t>/</a:t>
            </a:r>
            <a:r>
              <a:rPr lang="fr-FR" sz="900" dirty="0">
                <a:latin typeface="Avenir Light"/>
                <a:cs typeface="Avenir Light"/>
              </a:rPr>
              <a:t> Laboratoire d’analyse et d’architecture des systèmes du CNRS</a:t>
            </a:r>
          </a:p>
        </p:txBody>
      </p:sp>
      <p:sp>
        <p:nvSpPr>
          <p:cNvPr id="15" name="Rectangle 14"/>
          <p:cNvSpPr/>
          <p:nvPr userDrawn="1"/>
        </p:nvSpPr>
        <p:spPr>
          <a:xfrm>
            <a:off x="4415874" y="6675120"/>
            <a:ext cx="5547452" cy="182880"/>
          </a:xfrm>
          <a:prstGeom prst="rect">
            <a:avLst/>
          </a:prstGeom>
          <a:solidFill>
            <a:srgbClr val="FF2E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Espace réservé du numéro de diapositive 5"/>
          <p:cNvSpPr txBox="1">
            <a:spLocks/>
          </p:cNvSpPr>
          <p:nvPr userDrawn="1"/>
        </p:nvSpPr>
        <p:spPr>
          <a:xfrm>
            <a:off x="7460824" y="6356351"/>
            <a:ext cx="2311400" cy="365125"/>
          </a:xfrm>
          <a:prstGeom prst="rect">
            <a:avLst/>
          </a:prstGeom>
        </p:spPr>
        <p:txBody>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8C903B57-454D-0C4C-8E06-5C7FC8D793F7}" type="slidenum">
              <a:rPr lang="fr-FR" smtClean="0">
                <a:solidFill>
                  <a:schemeClr val="bg1">
                    <a:lumMod val="75000"/>
                  </a:schemeClr>
                </a:solidFill>
              </a:rPr>
              <a:pPr algn="r"/>
              <a:t>‹N°›</a:t>
            </a:fld>
            <a:endParaRPr lang="fr-FR" dirty="0">
              <a:solidFill>
                <a:schemeClr val="bg1">
                  <a:lumMod val="75000"/>
                </a:schemeClr>
              </a:solidFill>
            </a:endParaRPr>
          </a:p>
        </p:txBody>
      </p:sp>
    </p:spTree>
    <p:extLst>
      <p:ext uri="{BB962C8B-B14F-4D97-AF65-F5344CB8AC3E}">
        <p14:creationId xmlns:p14="http://schemas.microsoft.com/office/powerpoint/2010/main" val="3923589337"/>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Lst>
  <p:txStyles>
    <p:titleStyle>
      <a:lvl1pPr algn="l" defTabSz="457200" rtl="0" eaLnBrk="1" latinLnBrk="0" hangingPunct="1">
        <a:spcBef>
          <a:spcPct val="0"/>
        </a:spcBef>
        <a:buNone/>
        <a:defRPr sz="3600" kern="1200">
          <a:solidFill>
            <a:srgbClr val="00BAD7"/>
          </a:solidFill>
          <a:latin typeface="Arial"/>
          <a:ea typeface="+mj-ea"/>
          <a:cs typeface="Arial"/>
        </a:defRPr>
      </a:lvl1pPr>
    </p:titleStyle>
    <p:bodyStyle>
      <a:lvl1pPr marL="342900" indent="-342900" algn="l" defTabSz="457200" rtl="0" eaLnBrk="1" latinLnBrk="0" hangingPunct="1">
        <a:spcBef>
          <a:spcPct val="20000"/>
        </a:spcBef>
        <a:buClr>
          <a:srgbClr val="00BAD7"/>
        </a:buClr>
        <a:buSzPct val="95000"/>
        <a:buFont typeface="Lucida Grande"/>
        <a:buChar char="&gt;"/>
        <a:defRPr sz="3200" kern="1200">
          <a:solidFill>
            <a:srgbClr val="001A3A"/>
          </a:solidFill>
          <a:latin typeface="Arial"/>
          <a:ea typeface="+mn-ea"/>
          <a:cs typeface="Arial"/>
        </a:defRPr>
      </a:lvl1pPr>
      <a:lvl2pPr marL="742950" indent="-285750" algn="l" defTabSz="457200" rtl="0" eaLnBrk="1" latinLnBrk="0" hangingPunct="1">
        <a:spcBef>
          <a:spcPct val="20000"/>
        </a:spcBef>
        <a:buClr>
          <a:srgbClr val="00BAD7"/>
        </a:buClr>
        <a:buFont typeface="Wingdings" charset="2"/>
        <a:buChar char="§"/>
        <a:defRPr sz="2800" kern="1200">
          <a:solidFill>
            <a:srgbClr val="001A3A"/>
          </a:solidFill>
          <a:latin typeface="Arial"/>
          <a:ea typeface="+mn-ea"/>
          <a:cs typeface="Arial"/>
        </a:defRPr>
      </a:lvl2pPr>
      <a:lvl3pPr marL="1143000" indent="-228600" algn="l" defTabSz="457200" rtl="0" eaLnBrk="1" latinLnBrk="0" hangingPunct="1">
        <a:spcBef>
          <a:spcPct val="20000"/>
        </a:spcBef>
        <a:buClr>
          <a:srgbClr val="FF2E45"/>
        </a:buClr>
        <a:buFont typeface="Arial"/>
        <a:buChar char="•"/>
        <a:defRPr sz="2400" kern="1200">
          <a:solidFill>
            <a:srgbClr val="7F7F7F"/>
          </a:solidFill>
          <a:latin typeface="Arial"/>
          <a:ea typeface="+mn-ea"/>
          <a:cs typeface="Arial"/>
        </a:defRPr>
      </a:lvl3pPr>
      <a:lvl4pPr marL="1600200" indent="-228600" algn="l" defTabSz="457200" rtl="0" eaLnBrk="1" latinLnBrk="0" hangingPunct="1">
        <a:spcBef>
          <a:spcPct val="20000"/>
        </a:spcBef>
        <a:buClr>
          <a:srgbClr val="00BAD7"/>
        </a:buClr>
        <a:buFont typeface="Arial"/>
        <a:buChar char="–"/>
        <a:defRPr sz="2000" kern="1200">
          <a:solidFill>
            <a:srgbClr val="001A3A"/>
          </a:solidFill>
          <a:latin typeface="Arial"/>
          <a:ea typeface="+mn-ea"/>
          <a:cs typeface="Arial"/>
        </a:defRPr>
      </a:lvl4pPr>
      <a:lvl5pPr marL="2057400" indent="-228600" algn="l" defTabSz="457200" rtl="0" eaLnBrk="1" latinLnBrk="0" hangingPunct="1">
        <a:spcBef>
          <a:spcPct val="20000"/>
        </a:spcBef>
        <a:buClr>
          <a:srgbClr val="FF2E45"/>
        </a:buClr>
        <a:buFont typeface="Lucida Grande"/>
        <a:buChar char="-"/>
        <a:defRPr sz="2000" kern="1200">
          <a:solidFill>
            <a:srgbClr val="001A3A"/>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22.emf"/><Relationship Id="rId3" Type="http://schemas.openxmlformats.org/officeDocument/2006/relationships/notesSlide" Target="../notesSlides/notesSlide3.xml"/><Relationship Id="rId7" Type="http://schemas.openxmlformats.org/officeDocument/2006/relationships/image" Target="../media/image27.png"/><Relationship Id="rId12"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26.png"/><Relationship Id="rId11" Type="http://schemas.openxmlformats.org/officeDocument/2006/relationships/image" Target="../media/image21.emf"/><Relationship Id="rId5" Type="http://schemas.openxmlformats.org/officeDocument/2006/relationships/image" Target="../media/image25.png"/><Relationship Id="rId15" Type="http://schemas.openxmlformats.org/officeDocument/2006/relationships/image" Target="../media/image23.emf"/><Relationship Id="rId10" Type="http://schemas.openxmlformats.org/officeDocument/2006/relationships/oleObject" Target="../embeddings/oleObject2.bin"/><Relationship Id="rId4" Type="http://schemas.openxmlformats.org/officeDocument/2006/relationships/image" Target="../media/image24.png"/><Relationship Id="rId9" Type="http://schemas.openxmlformats.org/officeDocument/2006/relationships/image" Target="../media/image20.emf"/><Relationship Id="rId14"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tif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0.tiff"/><Relationship Id="rId7" Type="http://schemas.openxmlformats.org/officeDocument/2006/relationships/image" Target="../media/image34.tif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3.tiff"/><Relationship Id="rId5" Type="http://schemas.openxmlformats.org/officeDocument/2006/relationships/image" Target="../media/image32.tiff"/><Relationship Id="rId4" Type="http://schemas.openxmlformats.org/officeDocument/2006/relationships/image" Target="../media/image31.tiff"/></Relationships>
</file>

<file path=ppt/slides/_rels/slide14.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2.tif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tif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17" Type="http://schemas.openxmlformats.org/officeDocument/2006/relationships/image" Target="../media/image84.png"/><Relationship Id="rId21" Type="http://schemas.openxmlformats.org/officeDocument/2006/relationships/image" Target="../media/image370.png"/><Relationship Id="rId42" Type="http://schemas.openxmlformats.org/officeDocument/2006/relationships/customXml" Target="../ink/ink20.xml"/><Relationship Id="rId63" Type="http://schemas.openxmlformats.org/officeDocument/2006/relationships/image" Target="../media/image58.png"/><Relationship Id="rId84" Type="http://schemas.openxmlformats.org/officeDocument/2006/relationships/customXml" Target="../ink/ink41.xml"/><Relationship Id="rId138" Type="http://schemas.openxmlformats.org/officeDocument/2006/relationships/customXml" Target="../ink/ink68.xml"/><Relationship Id="rId107" Type="http://schemas.openxmlformats.org/officeDocument/2006/relationships/image" Target="../media/image80.png"/><Relationship Id="rId11" Type="http://schemas.openxmlformats.org/officeDocument/2006/relationships/image" Target="../media/image320.png"/><Relationship Id="rId32" Type="http://schemas.openxmlformats.org/officeDocument/2006/relationships/customXml" Target="../ink/ink15.xml"/><Relationship Id="rId53" Type="http://schemas.openxmlformats.org/officeDocument/2006/relationships/image" Target="../media/image53.png"/><Relationship Id="rId74" Type="http://schemas.openxmlformats.org/officeDocument/2006/relationships/customXml" Target="../ink/ink36.xml"/><Relationship Id="rId128" Type="http://schemas.openxmlformats.org/officeDocument/2006/relationships/customXml" Target="../ink/ink63.xml"/><Relationship Id="rId149" Type="http://schemas.openxmlformats.org/officeDocument/2006/relationships/image" Target="../media/image100.png"/><Relationship Id="rId5" Type="http://schemas.openxmlformats.org/officeDocument/2006/relationships/customXml" Target="../ink/ink2.xml"/><Relationship Id="rId95" Type="http://schemas.openxmlformats.org/officeDocument/2006/relationships/image" Target="../media/image74.png"/><Relationship Id="rId22" Type="http://schemas.openxmlformats.org/officeDocument/2006/relationships/customXml" Target="../ink/ink10.xml"/><Relationship Id="rId27" Type="http://schemas.openxmlformats.org/officeDocument/2006/relationships/image" Target="../media/image400.png"/><Relationship Id="rId43" Type="http://schemas.openxmlformats.org/officeDocument/2006/relationships/image" Target="../media/image48.png"/><Relationship Id="rId48" Type="http://schemas.openxmlformats.org/officeDocument/2006/relationships/customXml" Target="../ink/ink23.xml"/><Relationship Id="rId64" Type="http://schemas.openxmlformats.org/officeDocument/2006/relationships/customXml" Target="../ink/ink31.xml"/><Relationship Id="rId69" Type="http://schemas.openxmlformats.org/officeDocument/2006/relationships/image" Target="../media/image61.png"/><Relationship Id="rId113" Type="http://schemas.openxmlformats.org/officeDocument/2006/relationships/image" Target="../media/image82.png"/><Relationship Id="rId118" Type="http://schemas.openxmlformats.org/officeDocument/2006/relationships/customXml" Target="../ink/ink58.xml"/><Relationship Id="rId134" Type="http://schemas.openxmlformats.org/officeDocument/2006/relationships/customXml" Target="../ink/ink66.xml"/><Relationship Id="rId139" Type="http://schemas.openxmlformats.org/officeDocument/2006/relationships/image" Target="../media/image95.png"/><Relationship Id="rId80" Type="http://schemas.openxmlformats.org/officeDocument/2006/relationships/customXml" Target="../ink/ink39.xml"/><Relationship Id="rId85" Type="http://schemas.openxmlformats.org/officeDocument/2006/relationships/image" Target="../media/image69.png"/><Relationship Id="rId150" Type="http://schemas.openxmlformats.org/officeDocument/2006/relationships/customXml" Target="../ink/ink74.xml"/><Relationship Id="rId155" Type="http://schemas.openxmlformats.org/officeDocument/2006/relationships/image" Target="../media/image103.png"/><Relationship Id="rId12" Type="http://schemas.openxmlformats.org/officeDocument/2006/relationships/customXml" Target="../ink/ink5.xml"/><Relationship Id="rId17" Type="http://schemas.openxmlformats.org/officeDocument/2006/relationships/image" Target="../media/image350.png"/><Relationship Id="rId33" Type="http://schemas.openxmlformats.org/officeDocument/2006/relationships/image" Target="../media/image430.png"/><Relationship Id="rId38" Type="http://schemas.openxmlformats.org/officeDocument/2006/relationships/customXml" Target="../ink/ink18.xml"/><Relationship Id="rId59" Type="http://schemas.openxmlformats.org/officeDocument/2006/relationships/image" Target="../media/image56.png"/><Relationship Id="rId103" Type="http://schemas.openxmlformats.org/officeDocument/2006/relationships/image" Target="../media/image78.png"/><Relationship Id="rId108" Type="http://schemas.openxmlformats.org/officeDocument/2006/relationships/customXml" Target="../ink/ink53.xml"/><Relationship Id="rId124" Type="http://schemas.openxmlformats.org/officeDocument/2006/relationships/customXml" Target="../ink/ink61.xml"/><Relationship Id="rId129" Type="http://schemas.openxmlformats.org/officeDocument/2006/relationships/image" Target="../media/image90.png"/><Relationship Id="rId54" Type="http://schemas.openxmlformats.org/officeDocument/2006/relationships/customXml" Target="../ink/ink26.xml"/><Relationship Id="rId70" Type="http://schemas.openxmlformats.org/officeDocument/2006/relationships/customXml" Target="../ink/ink34.xml"/><Relationship Id="rId75" Type="http://schemas.openxmlformats.org/officeDocument/2006/relationships/image" Target="../media/image64.png"/><Relationship Id="rId91" Type="http://schemas.openxmlformats.org/officeDocument/2006/relationships/image" Target="../media/image72.png"/><Relationship Id="rId96" Type="http://schemas.openxmlformats.org/officeDocument/2006/relationships/customXml" Target="../ink/ink47.xml"/><Relationship Id="rId140" Type="http://schemas.openxmlformats.org/officeDocument/2006/relationships/customXml" Target="../ink/ink69.xml"/><Relationship Id="rId145" Type="http://schemas.openxmlformats.org/officeDocument/2006/relationships/image" Target="../media/image98.png"/><Relationship Id="rId1" Type="http://schemas.openxmlformats.org/officeDocument/2006/relationships/slideLayout" Target="../slideLayouts/slideLayout1.xml"/><Relationship Id="rId23" Type="http://schemas.openxmlformats.org/officeDocument/2006/relationships/image" Target="../media/image38.png"/><Relationship Id="rId28" Type="http://schemas.openxmlformats.org/officeDocument/2006/relationships/customXml" Target="../ink/ink13.xml"/><Relationship Id="rId49" Type="http://schemas.openxmlformats.org/officeDocument/2006/relationships/image" Target="../media/image51.png"/><Relationship Id="rId114" Type="http://schemas.openxmlformats.org/officeDocument/2006/relationships/customXml" Target="../ink/ink56.xml"/><Relationship Id="rId119" Type="http://schemas.openxmlformats.org/officeDocument/2006/relationships/image" Target="../media/image85.png"/><Relationship Id="rId44" Type="http://schemas.openxmlformats.org/officeDocument/2006/relationships/customXml" Target="../ink/ink21.xml"/><Relationship Id="rId60" Type="http://schemas.openxmlformats.org/officeDocument/2006/relationships/customXml" Target="../ink/ink29.xml"/><Relationship Id="rId65" Type="http://schemas.openxmlformats.org/officeDocument/2006/relationships/image" Target="../media/image59.png"/><Relationship Id="rId81" Type="http://schemas.openxmlformats.org/officeDocument/2006/relationships/image" Target="../media/image67.png"/><Relationship Id="rId86" Type="http://schemas.openxmlformats.org/officeDocument/2006/relationships/customXml" Target="../ink/ink42.xml"/><Relationship Id="rId130" Type="http://schemas.openxmlformats.org/officeDocument/2006/relationships/customXml" Target="../ink/ink64.xml"/><Relationship Id="rId135" Type="http://schemas.openxmlformats.org/officeDocument/2006/relationships/image" Target="../media/image93.png"/><Relationship Id="rId151" Type="http://schemas.openxmlformats.org/officeDocument/2006/relationships/image" Target="../media/image101.png"/><Relationship Id="rId13" Type="http://schemas.openxmlformats.org/officeDocument/2006/relationships/image" Target="../media/image33.png"/><Relationship Id="rId18" Type="http://schemas.openxmlformats.org/officeDocument/2006/relationships/customXml" Target="../ink/ink8.xml"/><Relationship Id="rId39" Type="http://schemas.openxmlformats.org/officeDocument/2006/relationships/image" Target="../media/image460.png"/><Relationship Id="rId109" Type="http://schemas.openxmlformats.org/officeDocument/2006/relationships/image" Target="../media/image81.png"/><Relationship Id="rId34" Type="http://schemas.openxmlformats.org/officeDocument/2006/relationships/customXml" Target="../ink/ink16.xml"/><Relationship Id="rId50" Type="http://schemas.openxmlformats.org/officeDocument/2006/relationships/customXml" Target="../ink/ink24.xml"/><Relationship Id="rId55" Type="http://schemas.openxmlformats.org/officeDocument/2006/relationships/image" Target="../media/image54.png"/><Relationship Id="rId76" Type="http://schemas.openxmlformats.org/officeDocument/2006/relationships/customXml" Target="../ink/ink37.xml"/><Relationship Id="rId97" Type="http://schemas.openxmlformats.org/officeDocument/2006/relationships/image" Target="../media/image75.png"/><Relationship Id="rId104" Type="http://schemas.openxmlformats.org/officeDocument/2006/relationships/customXml" Target="../ink/ink51.xml"/><Relationship Id="rId120" Type="http://schemas.openxmlformats.org/officeDocument/2006/relationships/customXml" Target="../ink/ink59.xml"/><Relationship Id="rId125" Type="http://schemas.openxmlformats.org/officeDocument/2006/relationships/image" Target="../media/image88.png"/><Relationship Id="rId141" Type="http://schemas.openxmlformats.org/officeDocument/2006/relationships/image" Target="../media/image96.png"/><Relationship Id="rId146" Type="http://schemas.openxmlformats.org/officeDocument/2006/relationships/customXml" Target="../ink/ink72.xml"/><Relationship Id="rId7" Type="http://schemas.openxmlformats.org/officeDocument/2006/relationships/image" Target="../media/image300.png"/><Relationship Id="rId71" Type="http://schemas.openxmlformats.org/officeDocument/2006/relationships/image" Target="../media/image62.png"/><Relationship Id="rId92" Type="http://schemas.openxmlformats.org/officeDocument/2006/relationships/customXml" Target="../ink/ink45.xml"/><Relationship Id="rId2" Type="http://schemas.openxmlformats.org/officeDocument/2006/relationships/image" Target="../media/image39.tiff"/><Relationship Id="rId29" Type="http://schemas.openxmlformats.org/officeDocument/2006/relationships/image" Target="../media/image410.png"/><Relationship Id="rId24" Type="http://schemas.openxmlformats.org/officeDocument/2006/relationships/customXml" Target="../ink/ink11.xml"/><Relationship Id="rId40" Type="http://schemas.openxmlformats.org/officeDocument/2006/relationships/customXml" Target="../ink/ink19.xml"/><Relationship Id="rId45" Type="http://schemas.openxmlformats.org/officeDocument/2006/relationships/image" Target="../media/image49.png"/><Relationship Id="rId66" Type="http://schemas.openxmlformats.org/officeDocument/2006/relationships/customXml" Target="../ink/ink32.xml"/><Relationship Id="rId87" Type="http://schemas.openxmlformats.org/officeDocument/2006/relationships/image" Target="../media/image70.png"/><Relationship Id="rId110" Type="http://schemas.openxmlformats.org/officeDocument/2006/relationships/customXml" Target="../ink/ink54.xml"/><Relationship Id="rId115" Type="http://schemas.openxmlformats.org/officeDocument/2006/relationships/image" Target="../media/image83.png"/><Relationship Id="rId131" Type="http://schemas.openxmlformats.org/officeDocument/2006/relationships/image" Target="../media/image91.png"/><Relationship Id="rId136" Type="http://schemas.openxmlformats.org/officeDocument/2006/relationships/customXml" Target="../ink/ink67.xml"/><Relationship Id="rId61" Type="http://schemas.openxmlformats.org/officeDocument/2006/relationships/image" Target="../media/image57.png"/><Relationship Id="rId82" Type="http://schemas.openxmlformats.org/officeDocument/2006/relationships/customXml" Target="../ink/ink40.xml"/><Relationship Id="rId152" Type="http://schemas.openxmlformats.org/officeDocument/2006/relationships/customXml" Target="../ink/ink75.xml"/><Relationship Id="rId19" Type="http://schemas.openxmlformats.org/officeDocument/2006/relationships/image" Target="../media/image360.png"/><Relationship Id="rId14" Type="http://schemas.openxmlformats.org/officeDocument/2006/relationships/customXml" Target="../ink/ink6.xml"/><Relationship Id="rId30" Type="http://schemas.openxmlformats.org/officeDocument/2006/relationships/customXml" Target="../ink/ink14.xml"/><Relationship Id="rId35" Type="http://schemas.openxmlformats.org/officeDocument/2006/relationships/image" Target="../media/image440.png"/><Relationship Id="rId56" Type="http://schemas.openxmlformats.org/officeDocument/2006/relationships/customXml" Target="../ink/ink27.xml"/><Relationship Id="rId77" Type="http://schemas.openxmlformats.org/officeDocument/2006/relationships/image" Target="../media/image65.png"/><Relationship Id="rId100" Type="http://schemas.openxmlformats.org/officeDocument/2006/relationships/customXml" Target="../ink/ink49.xml"/><Relationship Id="rId105" Type="http://schemas.openxmlformats.org/officeDocument/2006/relationships/image" Target="../media/image79.png"/><Relationship Id="rId126" Type="http://schemas.openxmlformats.org/officeDocument/2006/relationships/customXml" Target="../ink/ink62.xml"/><Relationship Id="rId147" Type="http://schemas.openxmlformats.org/officeDocument/2006/relationships/image" Target="../media/image99.png"/><Relationship Id="rId8" Type="http://schemas.openxmlformats.org/officeDocument/2006/relationships/customXml" Target="../ink/ink3.xml"/><Relationship Id="rId51" Type="http://schemas.openxmlformats.org/officeDocument/2006/relationships/image" Target="../media/image52.png"/><Relationship Id="rId72" Type="http://schemas.openxmlformats.org/officeDocument/2006/relationships/customXml" Target="../ink/ink35.xml"/><Relationship Id="rId93" Type="http://schemas.openxmlformats.org/officeDocument/2006/relationships/image" Target="../media/image73.png"/><Relationship Id="rId98" Type="http://schemas.openxmlformats.org/officeDocument/2006/relationships/customXml" Target="../ink/ink48.xml"/><Relationship Id="rId121" Type="http://schemas.openxmlformats.org/officeDocument/2006/relationships/image" Target="../media/image86.png"/><Relationship Id="rId142" Type="http://schemas.openxmlformats.org/officeDocument/2006/relationships/customXml" Target="../ink/ink70.xml"/><Relationship Id="rId3" Type="http://schemas.openxmlformats.org/officeDocument/2006/relationships/customXml" Target="../ink/ink1.xml"/><Relationship Id="rId25" Type="http://schemas.openxmlformats.org/officeDocument/2006/relationships/image" Target="../media/image39.png"/><Relationship Id="rId46" Type="http://schemas.openxmlformats.org/officeDocument/2006/relationships/customXml" Target="../ink/ink22.xml"/><Relationship Id="rId67" Type="http://schemas.openxmlformats.org/officeDocument/2006/relationships/image" Target="../media/image60.png"/><Relationship Id="rId116" Type="http://schemas.openxmlformats.org/officeDocument/2006/relationships/customXml" Target="../ink/ink57.xml"/><Relationship Id="rId137" Type="http://schemas.openxmlformats.org/officeDocument/2006/relationships/image" Target="../media/image94.png"/><Relationship Id="rId20" Type="http://schemas.openxmlformats.org/officeDocument/2006/relationships/customXml" Target="../ink/ink9.xml"/><Relationship Id="rId41" Type="http://schemas.openxmlformats.org/officeDocument/2006/relationships/image" Target="../media/image470.png"/><Relationship Id="rId62" Type="http://schemas.openxmlformats.org/officeDocument/2006/relationships/customXml" Target="../ink/ink30.xml"/><Relationship Id="rId83" Type="http://schemas.openxmlformats.org/officeDocument/2006/relationships/image" Target="../media/image68.png"/><Relationship Id="rId88" Type="http://schemas.openxmlformats.org/officeDocument/2006/relationships/customXml" Target="../ink/ink43.xml"/><Relationship Id="rId111" Type="http://schemas.openxmlformats.org/officeDocument/2006/relationships/image" Target="../media/image810.png"/><Relationship Id="rId132" Type="http://schemas.openxmlformats.org/officeDocument/2006/relationships/customXml" Target="../ink/ink65.xml"/><Relationship Id="rId153" Type="http://schemas.openxmlformats.org/officeDocument/2006/relationships/image" Target="../media/image102.png"/><Relationship Id="rId15" Type="http://schemas.openxmlformats.org/officeDocument/2006/relationships/image" Target="../media/image34.png"/><Relationship Id="rId36" Type="http://schemas.openxmlformats.org/officeDocument/2006/relationships/customXml" Target="../ink/ink17.xml"/><Relationship Id="rId57" Type="http://schemas.openxmlformats.org/officeDocument/2006/relationships/image" Target="../media/image55.png"/><Relationship Id="rId106" Type="http://schemas.openxmlformats.org/officeDocument/2006/relationships/customXml" Target="../ink/ink52.xml"/><Relationship Id="rId127" Type="http://schemas.openxmlformats.org/officeDocument/2006/relationships/image" Target="../media/image89.png"/><Relationship Id="rId10" Type="http://schemas.openxmlformats.org/officeDocument/2006/relationships/customXml" Target="../ink/ink4.xml"/><Relationship Id="rId31" Type="http://schemas.openxmlformats.org/officeDocument/2006/relationships/image" Target="../media/image420.png"/><Relationship Id="rId52" Type="http://schemas.openxmlformats.org/officeDocument/2006/relationships/customXml" Target="../ink/ink25.xml"/><Relationship Id="rId73" Type="http://schemas.openxmlformats.org/officeDocument/2006/relationships/image" Target="../media/image63.png"/><Relationship Id="rId78" Type="http://schemas.openxmlformats.org/officeDocument/2006/relationships/customXml" Target="../ink/ink38.xml"/><Relationship Id="rId94" Type="http://schemas.openxmlformats.org/officeDocument/2006/relationships/customXml" Target="../ink/ink46.xml"/><Relationship Id="rId99" Type="http://schemas.openxmlformats.org/officeDocument/2006/relationships/image" Target="../media/image76.png"/><Relationship Id="rId101" Type="http://schemas.openxmlformats.org/officeDocument/2006/relationships/image" Target="../media/image77.png"/><Relationship Id="rId122" Type="http://schemas.openxmlformats.org/officeDocument/2006/relationships/customXml" Target="../ink/ink60.xml"/><Relationship Id="rId143" Type="http://schemas.openxmlformats.org/officeDocument/2006/relationships/image" Target="../media/image97.png"/><Relationship Id="rId148" Type="http://schemas.openxmlformats.org/officeDocument/2006/relationships/customXml" Target="../ink/ink73.xml"/><Relationship Id="rId4" Type="http://schemas.openxmlformats.org/officeDocument/2006/relationships/image" Target="../media/image321.png"/><Relationship Id="rId9" Type="http://schemas.openxmlformats.org/officeDocument/2006/relationships/image" Target="../media/image310.png"/><Relationship Id="rId26" Type="http://schemas.openxmlformats.org/officeDocument/2006/relationships/customXml" Target="../ink/ink12.xml"/><Relationship Id="rId47" Type="http://schemas.openxmlformats.org/officeDocument/2006/relationships/image" Target="../media/image50.png"/><Relationship Id="rId68" Type="http://schemas.openxmlformats.org/officeDocument/2006/relationships/customXml" Target="../ink/ink33.xml"/><Relationship Id="rId89" Type="http://schemas.openxmlformats.org/officeDocument/2006/relationships/image" Target="../media/image71.png"/><Relationship Id="rId112" Type="http://schemas.openxmlformats.org/officeDocument/2006/relationships/customXml" Target="../ink/ink55.xml"/><Relationship Id="rId133" Type="http://schemas.openxmlformats.org/officeDocument/2006/relationships/image" Target="../media/image92.png"/><Relationship Id="rId154" Type="http://schemas.openxmlformats.org/officeDocument/2006/relationships/customXml" Target="../ink/ink76.xml"/><Relationship Id="rId16" Type="http://schemas.openxmlformats.org/officeDocument/2006/relationships/customXml" Target="../ink/ink7.xml"/><Relationship Id="rId37" Type="http://schemas.openxmlformats.org/officeDocument/2006/relationships/image" Target="../media/image450.png"/><Relationship Id="rId58" Type="http://schemas.openxmlformats.org/officeDocument/2006/relationships/customXml" Target="../ink/ink28.xml"/><Relationship Id="rId79" Type="http://schemas.openxmlformats.org/officeDocument/2006/relationships/image" Target="../media/image66.png"/><Relationship Id="rId102" Type="http://schemas.openxmlformats.org/officeDocument/2006/relationships/customXml" Target="../ink/ink50.xml"/><Relationship Id="rId123" Type="http://schemas.openxmlformats.org/officeDocument/2006/relationships/image" Target="../media/image87.png"/><Relationship Id="rId144" Type="http://schemas.openxmlformats.org/officeDocument/2006/relationships/customXml" Target="../ink/ink71.xml"/><Relationship Id="rId90" Type="http://schemas.openxmlformats.org/officeDocument/2006/relationships/customXml" Target="../ink/ink44.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tiff"/></Relationships>
</file>

<file path=ppt/slides/_rels/slide2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111.jpg"/><Relationship Id="rId3" Type="http://schemas.openxmlformats.org/officeDocument/2006/relationships/image" Target="../media/image106.jpeg"/><Relationship Id="rId7" Type="http://schemas.openxmlformats.org/officeDocument/2006/relationships/image" Target="../media/image110.jpeg"/><Relationship Id="rId2" Type="http://schemas.openxmlformats.org/officeDocument/2006/relationships/image" Target="../media/image105.jpg"/><Relationship Id="rId1" Type="http://schemas.openxmlformats.org/officeDocument/2006/relationships/slideLayout" Target="../slideLayouts/slideLayout3.xml"/><Relationship Id="rId6" Type="http://schemas.openxmlformats.org/officeDocument/2006/relationships/image" Target="../media/image109.jpg"/><Relationship Id="rId5" Type="http://schemas.openxmlformats.org/officeDocument/2006/relationships/image" Target="../media/image108.jpg"/><Relationship Id="rId4" Type="http://schemas.openxmlformats.org/officeDocument/2006/relationships/image" Target="../media/image107.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1.tif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tiff"/><Relationship Id="rId1" Type="http://schemas.openxmlformats.org/officeDocument/2006/relationships/slideLayout" Target="../slideLayouts/slideLayout1.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1783029"/>
            <a:ext cx="9906000" cy="1213161"/>
          </a:xfrm>
        </p:spPr>
        <p:txBody>
          <a:bodyPr>
            <a:normAutofit fontScale="90000"/>
          </a:bodyPr>
          <a:lstStyle/>
          <a:p>
            <a:r>
              <a:rPr lang="en-GB" dirty="0"/>
              <a:t>Biomedical Applications of </a:t>
            </a:r>
            <a:br>
              <a:rPr lang="en-GB" dirty="0"/>
            </a:br>
            <a:r>
              <a:rPr lang="en-GB" dirty="0"/>
              <a:t>Atomic Force Microscopy </a:t>
            </a:r>
            <a:br>
              <a:rPr lang="fr-FR" dirty="0"/>
            </a:br>
            <a:r>
              <a:rPr lang="en-GB" i="1" dirty="0"/>
              <a:t> </a:t>
            </a:r>
            <a:endParaRPr lang="fr-FR" dirty="0"/>
          </a:p>
        </p:txBody>
      </p:sp>
      <p:sp>
        <p:nvSpPr>
          <p:cNvPr id="3" name="Sous-titre 2"/>
          <p:cNvSpPr>
            <a:spLocks noGrp="1"/>
          </p:cNvSpPr>
          <p:nvPr>
            <p:ph type="subTitle" idx="1"/>
          </p:nvPr>
        </p:nvSpPr>
        <p:spPr>
          <a:xfrm>
            <a:off x="61993" y="3886199"/>
            <a:ext cx="9844007" cy="2461437"/>
          </a:xfrm>
        </p:spPr>
        <p:txBody>
          <a:bodyPr/>
          <a:lstStyle/>
          <a:p>
            <a:pPr lvl="1">
              <a:lnSpc>
                <a:spcPts val="3500"/>
              </a:lnSpc>
              <a:spcBef>
                <a:spcPts val="0"/>
              </a:spcBef>
            </a:pPr>
            <a:r>
              <a:rPr lang="fr-FR" dirty="0">
                <a:solidFill>
                  <a:schemeClr val="tx1"/>
                </a:solidFill>
              </a:rPr>
              <a:t>Etienne DAGUE</a:t>
            </a:r>
          </a:p>
          <a:p>
            <a:pPr lvl="1">
              <a:lnSpc>
                <a:spcPts val="3500"/>
              </a:lnSpc>
              <a:spcBef>
                <a:spcPts val="0"/>
              </a:spcBef>
            </a:pPr>
            <a:r>
              <a:rPr lang="fr-FR" dirty="0">
                <a:solidFill>
                  <a:schemeClr val="tx1"/>
                </a:solidFill>
              </a:rPr>
              <a:t>LAAS-CNRS</a:t>
            </a:r>
          </a:p>
          <a:p>
            <a:pPr lvl="1">
              <a:lnSpc>
                <a:spcPts val="3500"/>
              </a:lnSpc>
              <a:spcBef>
                <a:spcPts val="0"/>
              </a:spcBef>
            </a:pPr>
            <a:r>
              <a:rPr lang="fr-FR" dirty="0">
                <a:solidFill>
                  <a:schemeClr val="tx1"/>
                </a:solidFill>
              </a:rPr>
              <a:t>Micro Nano Bio Technologies </a:t>
            </a:r>
            <a:r>
              <a:rPr lang="fr-FR" dirty="0" err="1">
                <a:solidFill>
                  <a:schemeClr val="tx1"/>
                </a:solidFill>
              </a:rPr>
              <a:t>Department</a:t>
            </a:r>
            <a:endParaRPr lang="fr-FR" dirty="0">
              <a:solidFill>
                <a:schemeClr val="tx1"/>
              </a:solidFill>
            </a:endParaRPr>
          </a:p>
          <a:p>
            <a:endParaRPr lang="fr-FR" dirty="0"/>
          </a:p>
        </p:txBody>
      </p:sp>
    </p:spTree>
    <p:extLst>
      <p:ext uri="{BB962C8B-B14F-4D97-AF65-F5344CB8AC3E}">
        <p14:creationId xmlns:p14="http://schemas.microsoft.com/office/powerpoint/2010/main" val="2043522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B0B4A3C-FC76-6148-81FE-33BCBC6EB339}"/>
              </a:ext>
            </a:extLst>
          </p:cNvPr>
          <p:cNvSpPr>
            <a:spLocks noGrp="1"/>
          </p:cNvSpPr>
          <p:nvPr>
            <p:ph type="title"/>
          </p:nvPr>
        </p:nvSpPr>
        <p:spPr>
          <a:xfrm>
            <a:off x="1236711" y="219042"/>
            <a:ext cx="8707792" cy="565079"/>
          </a:xfrm>
          <a:noFill/>
        </p:spPr>
        <p:txBody>
          <a:bodyPr>
            <a:noAutofit/>
          </a:bodyPr>
          <a:lstStyle/>
          <a:p>
            <a:r>
              <a:rPr lang="fr-FR" sz="2600" dirty="0" err="1"/>
              <a:t>Oligomeric</a:t>
            </a:r>
            <a:r>
              <a:rPr lang="fr-FR" sz="2600" dirty="0"/>
              <a:t> state of AT1 and </a:t>
            </a:r>
            <a:r>
              <a:rPr lang="fr-FR" sz="2600" dirty="0" err="1"/>
              <a:t>angiotensin</a:t>
            </a:r>
            <a:r>
              <a:rPr lang="fr-FR" sz="2600" dirty="0"/>
              <a:t> </a:t>
            </a:r>
            <a:r>
              <a:rPr lang="fr-FR" sz="2600" dirty="0" err="1"/>
              <a:t>effect</a:t>
            </a:r>
            <a:endParaRPr lang="fr-FR" sz="2600" dirty="0"/>
          </a:p>
        </p:txBody>
      </p:sp>
      <p:grpSp>
        <p:nvGrpSpPr>
          <p:cNvPr id="4" name="Groupe 3">
            <a:extLst>
              <a:ext uri="{FF2B5EF4-FFF2-40B4-BE49-F238E27FC236}">
                <a16:creationId xmlns:a16="http://schemas.microsoft.com/office/drawing/2014/main" id="{120A2809-9B05-8444-BCE7-1E7AFEF72C60}"/>
              </a:ext>
            </a:extLst>
          </p:cNvPr>
          <p:cNvGrpSpPr>
            <a:grpSpLocks noChangeAspect="1"/>
          </p:cNvGrpSpPr>
          <p:nvPr/>
        </p:nvGrpSpPr>
        <p:grpSpPr>
          <a:xfrm>
            <a:off x="650240" y="1036858"/>
            <a:ext cx="7700886" cy="4498781"/>
            <a:chOff x="223838" y="5514975"/>
            <a:chExt cx="6486525" cy="3789364"/>
          </a:xfrm>
        </p:grpSpPr>
        <p:pic>
          <p:nvPicPr>
            <p:cNvPr id="5" name="Image 129" descr="P13_AT1_ANG2_2000_color_2.png">
              <a:extLst>
                <a:ext uri="{FF2B5EF4-FFF2-40B4-BE49-F238E27FC236}">
                  <a16:creationId xmlns:a16="http://schemas.microsoft.com/office/drawing/2014/main" id="{8248E6CF-11DF-1347-82F8-63BF323B8D99}"/>
                </a:ext>
              </a:extLst>
            </p:cNvPr>
            <p:cNvPicPr>
              <a:picLocks noChangeAspect="1"/>
            </p:cNvPicPr>
            <p:nvPr/>
          </p:nvPicPr>
          <p:blipFill>
            <a:blip r:embed="rId4">
              <a:extLst>
                <a:ext uri="{28A0092B-C50C-407E-A947-70E740481C1C}">
                  <a14:useLocalDpi xmlns:a14="http://schemas.microsoft.com/office/drawing/2010/main" val="0"/>
                </a:ext>
              </a:extLst>
            </a:blip>
            <a:srcRect l="10915" t="16039" b="21826"/>
            <a:stretch>
              <a:fillRect/>
            </a:stretch>
          </p:blipFill>
          <p:spPr bwMode="auto">
            <a:xfrm>
              <a:off x="527050" y="7640638"/>
              <a:ext cx="3163888"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33" descr="P9_AT1_2000_color_2.png">
              <a:extLst>
                <a:ext uri="{FF2B5EF4-FFF2-40B4-BE49-F238E27FC236}">
                  <a16:creationId xmlns:a16="http://schemas.microsoft.com/office/drawing/2014/main" id="{1314B5E2-5D9D-8540-9FF6-050197B589F8}"/>
                </a:ext>
              </a:extLst>
            </p:cNvPr>
            <p:cNvPicPr>
              <a:picLocks noChangeAspect="1"/>
            </p:cNvPicPr>
            <p:nvPr/>
          </p:nvPicPr>
          <p:blipFill>
            <a:blip r:embed="rId5">
              <a:extLst>
                <a:ext uri="{28A0092B-C50C-407E-A947-70E740481C1C}">
                  <a14:useLocalDpi xmlns:a14="http://schemas.microsoft.com/office/drawing/2010/main" val="0"/>
                </a:ext>
              </a:extLst>
            </a:blip>
            <a:srcRect l="11456" t="16025" b="22266"/>
            <a:stretch>
              <a:fillRect/>
            </a:stretch>
          </p:blipFill>
          <p:spPr bwMode="auto">
            <a:xfrm>
              <a:off x="527050" y="5718175"/>
              <a:ext cx="3163888" cy="142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a:extLst>
                <a:ext uri="{FF2B5EF4-FFF2-40B4-BE49-F238E27FC236}">
                  <a16:creationId xmlns:a16="http://schemas.microsoft.com/office/drawing/2014/main" id="{942B0F1E-463B-2A42-99DF-30650F5C4B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9329" r="8189"/>
            <a:stretch>
              <a:fillRect/>
            </a:stretch>
          </p:blipFill>
          <p:spPr bwMode="auto">
            <a:xfrm>
              <a:off x="3490913" y="7593013"/>
              <a:ext cx="1708150"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6">
              <a:extLst>
                <a:ext uri="{FF2B5EF4-FFF2-40B4-BE49-F238E27FC236}">
                  <a16:creationId xmlns:a16="http://schemas.microsoft.com/office/drawing/2014/main" id="{00A61D78-D57B-8549-9366-E9736FF21A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9007" r="7747"/>
            <a:stretch>
              <a:fillRect/>
            </a:stretch>
          </p:blipFill>
          <p:spPr bwMode="auto">
            <a:xfrm>
              <a:off x="3490913" y="5664200"/>
              <a:ext cx="1714500" cy="156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e 84">
              <a:extLst>
                <a:ext uri="{FF2B5EF4-FFF2-40B4-BE49-F238E27FC236}">
                  <a16:creationId xmlns:a16="http://schemas.microsoft.com/office/drawing/2014/main" id="{E7B51798-DF7C-EB48-9DD5-26A184921774}"/>
                </a:ext>
              </a:extLst>
            </p:cNvPr>
            <p:cNvGrpSpPr>
              <a:grpSpLocks/>
            </p:cNvGrpSpPr>
            <p:nvPr/>
          </p:nvGrpSpPr>
          <p:grpSpPr bwMode="auto">
            <a:xfrm>
              <a:off x="223838" y="5659438"/>
              <a:ext cx="384175" cy="1409701"/>
              <a:chOff x="73493" y="373492"/>
              <a:chExt cx="401057" cy="1476105"/>
            </a:xfrm>
          </p:grpSpPr>
          <p:sp>
            <p:nvSpPr>
              <p:cNvPr id="96" name="ZoneTexte 38">
                <a:extLst>
                  <a:ext uri="{FF2B5EF4-FFF2-40B4-BE49-F238E27FC236}">
                    <a16:creationId xmlns:a16="http://schemas.microsoft.com/office/drawing/2014/main" id="{EF868887-D2BE-2547-8843-52FA3DE8DD9F}"/>
                  </a:ext>
                </a:extLst>
              </p:cNvPr>
              <p:cNvSpPr txBox="1">
                <a:spLocks noChangeArrowheads="1"/>
              </p:cNvSpPr>
              <p:nvPr/>
            </p:nvSpPr>
            <p:spPr bwMode="auto">
              <a:xfrm rot="16200000" flipH="1">
                <a:off x="-304084" y="1075749"/>
                <a:ext cx="985623" cy="23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900"/>
                  <a:t>Density</a:t>
                </a:r>
              </a:p>
            </p:txBody>
          </p:sp>
          <p:grpSp>
            <p:nvGrpSpPr>
              <p:cNvPr id="97" name="Groupe 83">
                <a:extLst>
                  <a:ext uri="{FF2B5EF4-FFF2-40B4-BE49-F238E27FC236}">
                    <a16:creationId xmlns:a16="http://schemas.microsoft.com/office/drawing/2014/main" id="{4A9A3BE8-825B-7045-A663-852945D8FA64}"/>
                  </a:ext>
                </a:extLst>
              </p:cNvPr>
              <p:cNvGrpSpPr>
                <a:grpSpLocks/>
              </p:cNvGrpSpPr>
              <p:nvPr/>
            </p:nvGrpSpPr>
            <p:grpSpPr bwMode="auto">
              <a:xfrm>
                <a:off x="259106" y="373492"/>
                <a:ext cx="215444" cy="1476105"/>
                <a:chOff x="259106" y="367552"/>
                <a:chExt cx="215444" cy="1476105"/>
              </a:xfrm>
            </p:grpSpPr>
            <p:sp>
              <p:nvSpPr>
                <p:cNvPr id="98" name="ZoneTexte 80">
                  <a:extLst>
                    <a:ext uri="{FF2B5EF4-FFF2-40B4-BE49-F238E27FC236}">
                      <a16:creationId xmlns:a16="http://schemas.microsoft.com/office/drawing/2014/main" id="{77D03541-7912-2C45-9E58-96E7B2920974}"/>
                    </a:ext>
                  </a:extLst>
                </p:cNvPr>
                <p:cNvSpPr txBox="1">
                  <a:spLocks noChangeArrowheads="1"/>
                </p:cNvSpPr>
                <p:nvPr/>
              </p:nvSpPr>
              <p:spPr bwMode="auto">
                <a:xfrm rot="16200000">
                  <a:off x="244553" y="1613661"/>
                  <a:ext cx="2445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800"/>
                    <a:t>0</a:t>
                  </a:r>
                </a:p>
              </p:txBody>
            </p:sp>
            <p:sp>
              <p:nvSpPr>
                <p:cNvPr id="99" name="ZoneTexte 81">
                  <a:extLst>
                    <a:ext uri="{FF2B5EF4-FFF2-40B4-BE49-F238E27FC236}">
                      <a16:creationId xmlns:a16="http://schemas.microsoft.com/office/drawing/2014/main" id="{BE8653BA-FADF-0343-B4BA-D8D058E851F6}"/>
                    </a:ext>
                  </a:extLst>
                </p:cNvPr>
                <p:cNvSpPr txBox="1">
                  <a:spLocks noChangeArrowheads="1"/>
                </p:cNvSpPr>
                <p:nvPr/>
              </p:nvSpPr>
              <p:spPr bwMode="auto">
                <a:xfrm rot="16200000">
                  <a:off x="108104" y="1043047"/>
                  <a:ext cx="51744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800"/>
                    <a:t>0.002</a:t>
                  </a:r>
                </a:p>
              </p:txBody>
            </p:sp>
            <p:sp>
              <p:nvSpPr>
                <p:cNvPr id="100" name="ZoneTexte 82">
                  <a:extLst>
                    <a:ext uri="{FF2B5EF4-FFF2-40B4-BE49-F238E27FC236}">
                      <a16:creationId xmlns:a16="http://schemas.microsoft.com/office/drawing/2014/main" id="{FF32AF80-FC14-B448-BD32-E55D074DEFA6}"/>
                    </a:ext>
                  </a:extLst>
                </p:cNvPr>
                <p:cNvSpPr txBox="1">
                  <a:spLocks noChangeArrowheads="1"/>
                </p:cNvSpPr>
                <p:nvPr/>
              </p:nvSpPr>
              <p:spPr bwMode="auto">
                <a:xfrm rot="16200000">
                  <a:off x="108104" y="518554"/>
                  <a:ext cx="51744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800"/>
                    <a:t>0.004</a:t>
                  </a:r>
                </a:p>
              </p:txBody>
            </p:sp>
          </p:grpSp>
        </p:grpSp>
        <p:grpSp>
          <p:nvGrpSpPr>
            <p:cNvPr id="10" name="Groupe 72">
              <a:extLst>
                <a:ext uri="{FF2B5EF4-FFF2-40B4-BE49-F238E27FC236}">
                  <a16:creationId xmlns:a16="http://schemas.microsoft.com/office/drawing/2014/main" id="{6778EB20-012F-A941-B3E4-B28A5080169E}"/>
                </a:ext>
              </a:extLst>
            </p:cNvPr>
            <p:cNvGrpSpPr>
              <a:grpSpLocks/>
            </p:cNvGrpSpPr>
            <p:nvPr/>
          </p:nvGrpSpPr>
          <p:grpSpPr bwMode="auto">
            <a:xfrm>
              <a:off x="619125" y="7032619"/>
              <a:ext cx="2897189" cy="344495"/>
              <a:chOff x="487363" y="1809742"/>
              <a:chExt cx="3032126" cy="361038"/>
            </a:xfrm>
          </p:grpSpPr>
          <p:sp>
            <p:nvSpPr>
              <p:cNvPr id="89" name="ZoneTexte 26">
                <a:extLst>
                  <a:ext uri="{FF2B5EF4-FFF2-40B4-BE49-F238E27FC236}">
                    <a16:creationId xmlns:a16="http://schemas.microsoft.com/office/drawing/2014/main" id="{7005C309-2594-6C4E-A03A-24D85F964C5B}"/>
                  </a:ext>
                </a:extLst>
              </p:cNvPr>
              <p:cNvSpPr txBox="1">
                <a:spLocks noChangeArrowheads="1"/>
              </p:cNvSpPr>
              <p:nvPr/>
            </p:nvSpPr>
            <p:spPr bwMode="auto">
              <a:xfrm flipH="1">
                <a:off x="1221550" y="1939949"/>
                <a:ext cx="1487488" cy="230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800"/>
                  <a:t>Length (nm)</a:t>
                </a:r>
              </a:p>
            </p:txBody>
          </p:sp>
          <p:grpSp>
            <p:nvGrpSpPr>
              <p:cNvPr id="90" name="Groupe 90">
                <a:extLst>
                  <a:ext uri="{FF2B5EF4-FFF2-40B4-BE49-F238E27FC236}">
                    <a16:creationId xmlns:a16="http://schemas.microsoft.com/office/drawing/2014/main" id="{D196EAC9-31C0-A643-92E5-00CED4468B99}"/>
                  </a:ext>
                </a:extLst>
              </p:cNvPr>
              <p:cNvGrpSpPr>
                <a:grpSpLocks/>
              </p:cNvGrpSpPr>
              <p:nvPr/>
            </p:nvGrpSpPr>
            <p:grpSpPr bwMode="auto">
              <a:xfrm>
                <a:off x="487363" y="1809742"/>
                <a:ext cx="3032126" cy="214313"/>
                <a:chOff x="486891" y="1797137"/>
                <a:chExt cx="3032033" cy="215445"/>
              </a:xfrm>
            </p:grpSpPr>
            <p:sp>
              <p:nvSpPr>
                <p:cNvPr id="91" name="ZoneTexte 85">
                  <a:extLst>
                    <a:ext uri="{FF2B5EF4-FFF2-40B4-BE49-F238E27FC236}">
                      <a16:creationId xmlns:a16="http://schemas.microsoft.com/office/drawing/2014/main" id="{3AE3067B-3CEB-AB40-A67E-910A0E1A6977}"/>
                    </a:ext>
                  </a:extLst>
                </p:cNvPr>
                <p:cNvSpPr txBox="1">
                  <a:spLocks noChangeArrowheads="1"/>
                </p:cNvSpPr>
                <p:nvPr/>
              </p:nvSpPr>
              <p:spPr bwMode="auto">
                <a:xfrm>
                  <a:off x="486891" y="1797137"/>
                  <a:ext cx="242374" cy="215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800"/>
                    <a:t>0</a:t>
                  </a:r>
                </a:p>
              </p:txBody>
            </p:sp>
            <p:sp>
              <p:nvSpPr>
                <p:cNvPr id="92" name="ZoneTexte 86">
                  <a:extLst>
                    <a:ext uri="{FF2B5EF4-FFF2-40B4-BE49-F238E27FC236}">
                      <a16:creationId xmlns:a16="http://schemas.microsoft.com/office/drawing/2014/main" id="{2A69EDDC-E93A-3247-ACE9-5C90C35D1013}"/>
                    </a:ext>
                  </a:extLst>
                </p:cNvPr>
                <p:cNvSpPr txBox="1">
                  <a:spLocks noChangeArrowheads="1"/>
                </p:cNvSpPr>
                <p:nvPr/>
              </p:nvSpPr>
              <p:spPr bwMode="auto">
                <a:xfrm>
                  <a:off x="1102431" y="1797137"/>
                  <a:ext cx="357790" cy="215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800"/>
                    <a:t>500</a:t>
                  </a:r>
                </a:p>
              </p:txBody>
            </p:sp>
            <p:sp>
              <p:nvSpPr>
                <p:cNvPr id="93" name="ZoneTexte 87">
                  <a:extLst>
                    <a:ext uri="{FF2B5EF4-FFF2-40B4-BE49-F238E27FC236}">
                      <a16:creationId xmlns:a16="http://schemas.microsoft.com/office/drawing/2014/main" id="{88F7E594-1389-764D-B7AF-FDA8CE0AA340}"/>
                    </a:ext>
                  </a:extLst>
                </p:cNvPr>
                <p:cNvSpPr txBox="1">
                  <a:spLocks noChangeArrowheads="1"/>
                </p:cNvSpPr>
                <p:nvPr/>
              </p:nvSpPr>
              <p:spPr bwMode="auto">
                <a:xfrm>
                  <a:off x="1753596" y="1797137"/>
                  <a:ext cx="415498" cy="215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800"/>
                    <a:t>1000</a:t>
                  </a:r>
                </a:p>
              </p:txBody>
            </p:sp>
            <p:sp>
              <p:nvSpPr>
                <p:cNvPr id="94" name="ZoneTexte 88">
                  <a:extLst>
                    <a:ext uri="{FF2B5EF4-FFF2-40B4-BE49-F238E27FC236}">
                      <a16:creationId xmlns:a16="http://schemas.microsoft.com/office/drawing/2014/main" id="{50CED17B-93CD-EF41-A5DA-C10F523F6347}"/>
                    </a:ext>
                  </a:extLst>
                </p:cNvPr>
                <p:cNvSpPr txBox="1">
                  <a:spLocks noChangeArrowheads="1"/>
                </p:cNvSpPr>
                <p:nvPr/>
              </p:nvSpPr>
              <p:spPr bwMode="auto">
                <a:xfrm>
                  <a:off x="2440386" y="1797137"/>
                  <a:ext cx="415498" cy="215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800"/>
                    <a:t>1500</a:t>
                  </a:r>
                </a:p>
              </p:txBody>
            </p:sp>
            <p:sp>
              <p:nvSpPr>
                <p:cNvPr id="95" name="ZoneTexte 89">
                  <a:extLst>
                    <a:ext uri="{FF2B5EF4-FFF2-40B4-BE49-F238E27FC236}">
                      <a16:creationId xmlns:a16="http://schemas.microsoft.com/office/drawing/2014/main" id="{0F58C00A-E1E2-9F41-A4AE-DA50E39F2347}"/>
                    </a:ext>
                  </a:extLst>
                </p:cNvPr>
                <p:cNvSpPr txBox="1">
                  <a:spLocks noChangeArrowheads="1"/>
                </p:cNvSpPr>
                <p:nvPr/>
              </p:nvSpPr>
              <p:spPr bwMode="auto">
                <a:xfrm>
                  <a:off x="3103426" y="1797137"/>
                  <a:ext cx="4154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800"/>
                    <a:t>2000</a:t>
                  </a:r>
                </a:p>
              </p:txBody>
            </p:sp>
          </p:grpSp>
        </p:grpSp>
        <p:graphicFrame>
          <p:nvGraphicFramePr>
            <p:cNvPr id="11" name="Object 15">
              <a:extLst>
                <a:ext uri="{FF2B5EF4-FFF2-40B4-BE49-F238E27FC236}">
                  <a16:creationId xmlns:a16="http://schemas.microsoft.com/office/drawing/2014/main" id="{4BE6FF38-92C2-9F49-8363-BD74FA55FB91}"/>
                </a:ext>
              </a:extLst>
            </p:cNvPr>
            <p:cNvGraphicFramePr>
              <a:graphicFrameLocks noChangeAspect="1"/>
            </p:cNvGraphicFramePr>
            <p:nvPr>
              <p:extLst/>
            </p:nvPr>
          </p:nvGraphicFramePr>
          <p:xfrm>
            <a:off x="5472113" y="7443788"/>
            <a:ext cx="1238250" cy="1236662"/>
          </p:xfrm>
          <a:graphic>
            <a:graphicData uri="http://schemas.openxmlformats.org/presentationml/2006/ole">
              <mc:AlternateContent xmlns:mc="http://schemas.openxmlformats.org/markup-compatibility/2006">
                <mc:Choice xmlns:v="urn:schemas-microsoft-com:vml" Requires="v">
                  <p:oleObj spid="_x0000_s9261" name="Prism 8" r:id="rId8" imgW="2019300" imgH="2019300" progId="Prism8.Document">
                    <p:embed/>
                  </p:oleObj>
                </mc:Choice>
                <mc:Fallback>
                  <p:oleObj name="Prism 8" r:id="rId8" imgW="2019300" imgH="2019300" progId="Prism8.Document">
                    <p:embed/>
                    <p:pic>
                      <p:nvPicPr>
                        <p:cNvPr id="11" name="Object 15">
                          <a:extLst>
                            <a:ext uri="{FF2B5EF4-FFF2-40B4-BE49-F238E27FC236}">
                              <a16:creationId xmlns:a16="http://schemas.microsoft.com/office/drawing/2014/main" id="{4BE6FF38-92C2-9F49-8363-BD74FA55FB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72113" y="7443788"/>
                          <a:ext cx="1238250" cy="1236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 name="Object 14">
              <a:extLst>
                <a:ext uri="{FF2B5EF4-FFF2-40B4-BE49-F238E27FC236}">
                  <a16:creationId xmlns:a16="http://schemas.microsoft.com/office/drawing/2014/main" id="{AAFDC5C5-2176-CD46-8868-F33AEA96A67B}"/>
                </a:ext>
              </a:extLst>
            </p:cNvPr>
            <p:cNvGraphicFramePr>
              <a:graphicFrameLocks noChangeAspect="1"/>
            </p:cNvGraphicFramePr>
            <p:nvPr>
              <p:extLst/>
            </p:nvPr>
          </p:nvGraphicFramePr>
          <p:xfrm>
            <a:off x="5472113" y="5518150"/>
            <a:ext cx="1238250" cy="1238250"/>
          </p:xfrm>
          <a:graphic>
            <a:graphicData uri="http://schemas.openxmlformats.org/presentationml/2006/ole">
              <mc:AlternateContent xmlns:mc="http://schemas.openxmlformats.org/markup-compatibility/2006">
                <mc:Choice xmlns:v="urn:schemas-microsoft-com:vml" Requires="v">
                  <p:oleObj spid="_x0000_s9262" name="Prism 8" r:id="rId10" imgW="2019300" imgH="2019300" progId="Prism8.Document">
                    <p:embed/>
                  </p:oleObj>
                </mc:Choice>
                <mc:Fallback>
                  <p:oleObj name="Prism 8" r:id="rId10" imgW="2019300" imgH="2019300" progId="Prism8.Document">
                    <p:embed/>
                    <p:pic>
                      <p:nvPicPr>
                        <p:cNvPr id="12" name="Object 14">
                          <a:extLst>
                            <a:ext uri="{FF2B5EF4-FFF2-40B4-BE49-F238E27FC236}">
                              <a16:creationId xmlns:a16="http://schemas.microsoft.com/office/drawing/2014/main" id="{AAFDC5C5-2176-CD46-8868-F33AEA96A67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72113" y="5518150"/>
                          <a:ext cx="123825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ZoneTexte 40">
              <a:extLst>
                <a:ext uri="{FF2B5EF4-FFF2-40B4-BE49-F238E27FC236}">
                  <a16:creationId xmlns:a16="http://schemas.microsoft.com/office/drawing/2014/main" id="{9AB4D908-DDE5-914F-B26B-EC07989A946E}"/>
                </a:ext>
              </a:extLst>
            </p:cNvPr>
            <p:cNvSpPr txBox="1">
              <a:spLocks noChangeArrowheads="1"/>
            </p:cNvSpPr>
            <p:nvPr/>
          </p:nvSpPr>
          <p:spPr bwMode="auto">
            <a:xfrm>
              <a:off x="623888" y="5683250"/>
              <a:ext cx="863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000" b="1"/>
                <a:t>HA-AT1a-R</a:t>
              </a:r>
            </a:p>
          </p:txBody>
        </p:sp>
        <p:cxnSp>
          <p:nvCxnSpPr>
            <p:cNvPr id="14" name="Connecteur droit avec flèche 13">
              <a:extLst>
                <a:ext uri="{FF2B5EF4-FFF2-40B4-BE49-F238E27FC236}">
                  <a16:creationId xmlns:a16="http://schemas.microsoft.com/office/drawing/2014/main" id="{8520E143-C6CF-9142-B276-8187F1EB85CC}"/>
                </a:ext>
              </a:extLst>
            </p:cNvPr>
            <p:cNvCxnSpPr/>
            <p:nvPr/>
          </p:nvCxnSpPr>
          <p:spPr bwMode="auto">
            <a:xfrm>
              <a:off x="1155700" y="6126163"/>
              <a:ext cx="0" cy="103187"/>
            </a:xfrm>
            <a:prstGeom prst="straightConnector1">
              <a:avLst/>
            </a:prstGeom>
            <a:ln>
              <a:solidFill>
                <a:schemeClr val="tx1">
                  <a:lumMod val="65000"/>
                  <a:lumOff val="3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ZoneTexte 42">
              <a:extLst>
                <a:ext uri="{FF2B5EF4-FFF2-40B4-BE49-F238E27FC236}">
                  <a16:creationId xmlns:a16="http://schemas.microsoft.com/office/drawing/2014/main" id="{F3AC7748-FAF3-4A41-AA09-0E76F7EF0D73}"/>
                </a:ext>
              </a:extLst>
            </p:cNvPr>
            <p:cNvSpPr txBox="1">
              <a:spLocks noChangeArrowheads="1"/>
            </p:cNvSpPr>
            <p:nvPr/>
          </p:nvSpPr>
          <p:spPr bwMode="auto">
            <a:xfrm>
              <a:off x="984250" y="5975350"/>
              <a:ext cx="341313" cy="206375"/>
            </a:xfrm>
            <a:prstGeom prst="rect">
              <a:avLst/>
            </a:prstGeom>
            <a:noFill/>
            <a:ln w="9525">
              <a:noFill/>
              <a:miter lim="800000"/>
              <a:headEnd/>
              <a:tailEnd/>
            </a:ln>
          </p:spPr>
          <p:txBody>
            <a:bodyPr wrap="none">
              <a:spAutoFit/>
            </a:bodyPr>
            <a:lstStyle/>
            <a:p>
              <a:pPr algn="ctr" eaLnBrk="1" hangingPunct="1">
                <a:defRPr/>
              </a:pPr>
              <a:r>
                <a:rPr lang="fr-FR" altLang="fr-FR" sz="800" i="1" dirty="0">
                  <a:solidFill>
                    <a:schemeClr val="tx1">
                      <a:lumMod val="65000"/>
                      <a:lumOff val="35000"/>
                    </a:schemeClr>
                  </a:solidFill>
                  <a:latin typeface="Arial" charset="0"/>
                  <a:cs typeface="Arial" charset="0"/>
                </a:rPr>
                <a:t>326</a:t>
              </a:r>
            </a:p>
          </p:txBody>
        </p:sp>
        <p:cxnSp>
          <p:nvCxnSpPr>
            <p:cNvPr id="16" name="Connecteur droit avec flèche 15">
              <a:extLst>
                <a:ext uri="{FF2B5EF4-FFF2-40B4-BE49-F238E27FC236}">
                  <a16:creationId xmlns:a16="http://schemas.microsoft.com/office/drawing/2014/main" id="{F630B802-BFAD-C24A-904E-704C1E9E02B7}"/>
                </a:ext>
              </a:extLst>
            </p:cNvPr>
            <p:cNvCxnSpPr/>
            <p:nvPr/>
          </p:nvCxnSpPr>
          <p:spPr bwMode="auto">
            <a:xfrm>
              <a:off x="1447800" y="6423025"/>
              <a:ext cx="0" cy="103188"/>
            </a:xfrm>
            <a:prstGeom prst="straightConnector1">
              <a:avLst/>
            </a:prstGeom>
            <a:ln>
              <a:solidFill>
                <a:schemeClr val="tx1">
                  <a:lumMod val="65000"/>
                  <a:lumOff val="3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ZoneTexte 44">
              <a:extLst>
                <a:ext uri="{FF2B5EF4-FFF2-40B4-BE49-F238E27FC236}">
                  <a16:creationId xmlns:a16="http://schemas.microsoft.com/office/drawing/2014/main" id="{C0CB64BC-B658-A849-B312-0BF1F0962B93}"/>
                </a:ext>
              </a:extLst>
            </p:cNvPr>
            <p:cNvSpPr txBox="1">
              <a:spLocks noChangeArrowheads="1"/>
            </p:cNvSpPr>
            <p:nvPr/>
          </p:nvSpPr>
          <p:spPr bwMode="auto">
            <a:xfrm>
              <a:off x="1276350" y="6269038"/>
              <a:ext cx="342900" cy="206375"/>
            </a:xfrm>
            <a:prstGeom prst="rect">
              <a:avLst/>
            </a:prstGeom>
            <a:noFill/>
            <a:ln w="9525">
              <a:noFill/>
              <a:miter lim="800000"/>
              <a:headEnd/>
              <a:tailEnd/>
            </a:ln>
          </p:spPr>
          <p:txBody>
            <a:bodyPr wrap="none">
              <a:spAutoFit/>
            </a:bodyPr>
            <a:lstStyle/>
            <a:p>
              <a:pPr algn="ctr" eaLnBrk="1" hangingPunct="1">
                <a:defRPr/>
              </a:pPr>
              <a:r>
                <a:rPr lang="fr-FR" altLang="fr-FR" sz="800" i="1">
                  <a:solidFill>
                    <a:schemeClr val="tx1">
                      <a:lumMod val="65000"/>
                      <a:lumOff val="35000"/>
                    </a:schemeClr>
                  </a:solidFill>
                  <a:latin typeface="Arial" charset="0"/>
                  <a:cs typeface="Arial" charset="0"/>
                </a:rPr>
                <a:t>540</a:t>
              </a:r>
            </a:p>
          </p:txBody>
        </p:sp>
        <p:cxnSp>
          <p:nvCxnSpPr>
            <p:cNvPr id="18" name="Connecteur droit avec flèche 17">
              <a:extLst>
                <a:ext uri="{FF2B5EF4-FFF2-40B4-BE49-F238E27FC236}">
                  <a16:creationId xmlns:a16="http://schemas.microsoft.com/office/drawing/2014/main" id="{1C27814B-680E-E246-9826-9236A59DCA20}"/>
                </a:ext>
              </a:extLst>
            </p:cNvPr>
            <p:cNvCxnSpPr/>
            <p:nvPr/>
          </p:nvCxnSpPr>
          <p:spPr bwMode="auto">
            <a:xfrm>
              <a:off x="1922463" y="6715125"/>
              <a:ext cx="0" cy="103188"/>
            </a:xfrm>
            <a:prstGeom prst="straightConnector1">
              <a:avLst/>
            </a:prstGeom>
            <a:ln>
              <a:solidFill>
                <a:schemeClr val="tx1">
                  <a:lumMod val="65000"/>
                  <a:lumOff val="3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 name="ZoneTexte 46">
              <a:extLst>
                <a:ext uri="{FF2B5EF4-FFF2-40B4-BE49-F238E27FC236}">
                  <a16:creationId xmlns:a16="http://schemas.microsoft.com/office/drawing/2014/main" id="{8BB8EDC3-C510-984B-9316-D50F10D62AEA}"/>
                </a:ext>
              </a:extLst>
            </p:cNvPr>
            <p:cNvSpPr txBox="1">
              <a:spLocks noChangeArrowheads="1"/>
            </p:cNvSpPr>
            <p:nvPr/>
          </p:nvSpPr>
          <p:spPr bwMode="auto">
            <a:xfrm>
              <a:off x="1752600" y="6564313"/>
              <a:ext cx="341313" cy="206375"/>
            </a:xfrm>
            <a:prstGeom prst="rect">
              <a:avLst/>
            </a:prstGeom>
            <a:noFill/>
            <a:ln w="9525">
              <a:noFill/>
              <a:miter lim="800000"/>
              <a:headEnd/>
              <a:tailEnd/>
            </a:ln>
          </p:spPr>
          <p:txBody>
            <a:bodyPr wrap="none">
              <a:spAutoFit/>
            </a:bodyPr>
            <a:lstStyle/>
            <a:p>
              <a:pPr algn="ctr" eaLnBrk="1" hangingPunct="1">
                <a:defRPr/>
              </a:pPr>
              <a:r>
                <a:rPr lang="fr-FR" altLang="fr-FR" sz="800" i="1">
                  <a:solidFill>
                    <a:schemeClr val="tx1">
                      <a:lumMod val="65000"/>
                      <a:lumOff val="35000"/>
                    </a:schemeClr>
                  </a:solidFill>
                  <a:latin typeface="Arial" charset="0"/>
                  <a:cs typeface="Arial" charset="0"/>
                </a:rPr>
                <a:t>891</a:t>
              </a:r>
            </a:p>
          </p:txBody>
        </p:sp>
        <p:cxnSp>
          <p:nvCxnSpPr>
            <p:cNvPr id="20" name="Connecteur droit avec flèche 19">
              <a:extLst>
                <a:ext uri="{FF2B5EF4-FFF2-40B4-BE49-F238E27FC236}">
                  <a16:creationId xmlns:a16="http://schemas.microsoft.com/office/drawing/2014/main" id="{7C14E5EB-3FFA-6344-8B18-9955E94075D7}"/>
                </a:ext>
              </a:extLst>
            </p:cNvPr>
            <p:cNvCxnSpPr/>
            <p:nvPr/>
          </p:nvCxnSpPr>
          <p:spPr bwMode="auto">
            <a:xfrm>
              <a:off x="2801938" y="6818313"/>
              <a:ext cx="0" cy="103187"/>
            </a:xfrm>
            <a:prstGeom prst="straightConnector1">
              <a:avLst/>
            </a:prstGeom>
            <a:ln>
              <a:solidFill>
                <a:schemeClr val="tx1">
                  <a:lumMod val="65000"/>
                  <a:lumOff val="3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ZoneTexte 48">
              <a:extLst>
                <a:ext uri="{FF2B5EF4-FFF2-40B4-BE49-F238E27FC236}">
                  <a16:creationId xmlns:a16="http://schemas.microsoft.com/office/drawing/2014/main" id="{13F445AA-A4FB-DE40-BE59-5E457A4B6B2E}"/>
                </a:ext>
              </a:extLst>
            </p:cNvPr>
            <p:cNvSpPr txBox="1">
              <a:spLocks noChangeArrowheads="1"/>
            </p:cNvSpPr>
            <p:nvPr/>
          </p:nvSpPr>
          <p:spPr bwMode="auto">
            <a:xfrm>
              <a:off x="2603500" y="6667500"/>
              <a:ext cx="396875" cy="204788"/>
            </a:xfrm>
            <a:prstGeom prst="rect">
              <a:avLst/>
            </a:prstGeom>
            <a:noFill/>
            <a:ln w="9525">
              <a:noFill/>
              <a:miter lim="800000"/>
              <a:headEnd/>
              <a:tailEnd/>
            </a:ln>
          </p:spPr>
          <p:txBody>
            <a:bodyPr wrap="none">
              <a:spAutoFit/>
            </a:bodyPr>
            <a:lstStyle/>
            <a:p>
              <a:pPr algn="ctr" eaLnBrk="1" hangingPunct="1">
                <a:defRPr/>
              </a:pPr>
              <a:r>
                <a:rPr lang="fr-FR" altLang="fr-FR" sz="800" i="1">
                  <a:solidFill>
                    <a:schemeClr val="tx1">
                      <a:lumMod val="65000"/>
                      <a:lumOff val="35000"/>
                    </a:schemeClr>
                  </a:solidFill>
                  <a:latin typeface="Arial" charset="0"/>
                  <a:cs typeface="Arial" charset="0"/>
                </a:rPr>
                <a:t>1628</a:t>
              </a:r>
            </a:p>
          </p:txBody>
        </p:sp>
        <p:grpSp>
          <p:nvGrpSpPr>
            <p:cNvPr id="22" name="Groupe 84">
              <a:extLst>
                <a:ext uri="{FF2B5EF4-FFF2-40B4-BE49-F238E27FC236}">
                  <a16:creationId xmlns:a16="http://schemas.microsoft.com/office/drawing/2014/main" id="{259607E7-7FF8-6541-A5DA-9F1120300FC3}"/>
                </a:ext>
              </a:extLst>
            </p:cNvPr>
            <p:cNvGrpSpPr>
              <a:grpSpLocks/>
            </p:cNvGrpSpPr>
            <p:nvPr/>
          </p:nvGrpSpPr>
          <p:grpSpPr bwMode="auto">
            <a:xfrm>
              <a:off x="223838" y="7586665"/>
              <a:ext cx="384175" cy="1411287"/>
              <a:chOff x="73493" y="373494"/>
              <a:chExt cx="401057" cy="1476104"/>
            </a:xfrm>
          </p:grpSpPr>
          <p:sp>
            <p:nvSpPr>
              <p:cNvPr id="84" name="ZoneTexte 38">
                <a:extLst>
                  <a:ext uri="{FF2B5EF4-FFF2-40B4-BE49-F238E27FC236}">
                    <a16:creationId xmlns:a16="http://schemas.microsoft.com/office/drawing/2014/main" id="{C203EDF2-1819-3642-BFA1-DC9ED6C51FAB}"/>
                  </a:ext>
                </a:extLst>
              </p:cNvPr>
              <p:cNvSpPr txBox="1">
                <a:spLocks noChangeArrowheads="1"/>
              </p:cNvSpPr>
              <p:nvPr/>
            </p:nvSpPr>
            <p:spPr bwMode="auto">
              <a:xfrm rot="16200000" flipH="1">
                <a:off x="-304084" y="1063833"/>
                <a:ext cx="985623" cy="230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800"/>
                  <a:t>Density</a:t>
                </a:r>
              </a:p>
            </p:txBody>
          </p:sp>
          <p:grpSp>
            <p:nvGrpSpPr>
              <p:cNvPr id="85" name="Groupe 83">
                <a:extLst>
                  <a:ext uri="{FF2B5EF4-FFF2-40B4-BE49-F238E27FC236}">
                    <a16:creationId xmlns:a16="http://schemas.microsoft.com/office/drawing/2014/main" id="{CB77DD77-5679-D04B-B87F-5E255FF2B1C6}"/>
                  </a:ext>
                </a:extLst>
              </p:cNvPr>
              <p:cNvGrpSpPr>
                <a:grpSpLocks/>
              </p:cNvGrpSpPr>
              <p:nvPr/>
            </p:nvGrpSpPr>
            <p:grpSpPr bwMode="auto">
              <a:xfrm>
                <a:off x="259106" y="373494"/>
                <a:ext cx="215444" cy="1476104"/>
                <a:chOff x="259106" y="367554"/>
                <a:chExt cx="215444" cy="1476104"/>
              </a:xfrm>
            </p:grpSpPr>
            <p:sp>
              <p:nvSpPr>
                <p:cNvPr id="86" name="ZoneTexte 80">
                  <a:extLst>
                    <a:ext uri="{FF2B5EF4-FFF2-40B4-BE49-F238E27FC236}">
                      <a16:creationId xmlns:a16="http://schemas.microsoft.com/office/drawing/2014/main" id="{4E42B47B-71AD-9A48-A6D9-DDD15D77DB64}"/>
                    </a:ext>
                  </a:extLst>
                </p:cNvPr>
                <p:cNvSpPr txBox="1">
                  <a:spLocks noChangeArrowheads="1"/>
                </p:cNvSpPr>
                <p:nvPr/>
              </p:nvSpPr>
              <p:spPr bwMode="auto">
                <a:xfrm rot="16200000">
                  <a:off x="244553" y="1613662"/>
                  <a:ext cx="24454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800"/>
                    <a:t>0</a:t>
                  </a:r>
                </a:p>
              </p:txBody>
            </p:sp>
            <p:sp>
              <p:nvSpPr>
                <p:cNvPr id="87" name="ZoneTexte 81">
                  <a:extLst>
                    <a:ext uri="{FF2B5EF4-FFF2-40B4-BE49-F238E27FC236}">
                      <a16:creationId xmlns:a16="http://schemas.microsoft.com/office/drawing/2014/main" id="{96EB49A0-D05D-A744-8D8E-7BC442385AEB}"/>
                    </a:ext>
                  </a:extLst>
                </p:cNvPr>
                <p:cNvSpPr txBox="1">
                  <a:spLocks noChangeArrowheads="1"/>
                </p:cNvSpPr>
                <p:nvPr/>
              </p:nvSpPr>
              <p:spPr bwMode="auto">
                <a:xfrm rot="16200000">
                  <a:off x="108104" y="1043047"/>
                  <a:ext cx="51744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800"/>
                    <a:t>0.002</a:t>
                  </a:r>
                </a:p>
              </p:txBody>
            </p:sp>
            <p:sp>
              <p:nvSpPr>
                <p:cNvPr id="88" name="ZoneTexte 82">
                  <a:extLst>
                    <a:ext uri="{FF2B5EF4-FFF2-40B4-BE49-F238E27FC236}">
                      <a16:creationId xmlns:a16="http://schemas.microsoft.com/office/drawing/2014/main" id="{86BB64F0-00B7-DB46-9FB3-9D479295BCA0}"/>
                    </a:ext>
                  </a:extLst>
                </p:cNvPr>
                <p:cNvSpPr txBox="1">
                  <a:spLocks noChangeArrowheads="1"/>
                </p:cNvSpPr>
                <p:nvPr/>
              </p:nvSpPr>
              <p:spPr bwMode="auto">
                <a:xfrm rot="16200000">
                  <a:off x="108104" y="518556"/>
                  <a:ext cx="51744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800"/>
                    <a:t>0.004</a:t>
                  </a:r>
                </a:p>
              </p:txBody>
            </p:sp>
          </p:grpSp>
        </p:grpSp>
        <p:grpSp>
          <p:nvGrpSpPr>
            <p:cNvPr id="23" name="Groupe 87">
              <a:extLst>
                <a:ext uri="{FF2B5EF4-FFF2-40B4-BE49-F238E27FC236}">
                  <a16:creationId xmlns:a16="http://schemas.microsoft.com/office/drawing/2014/main" id="{CDB0B774-79A9-4A46-8CF1-C0FC60DB7C60}"/>
                </a:ext>
              </a:extLst>
            </p:cNvPr>
            <p:cNvGrpSpPr>
              <a:grpSpLocks/>
            </p:cNvGrpSpPr>
            <p:nvPr/>
          </p:nvGrpSpPr>
          <p:grpSpPr bwMode="auto">
            <a:xfrm>
              <a:off x="619125" y="8959843"/>
              <a:ext cx="2897189" cy="344496"/>
              <a:chOff x="487363" y="1809742"/>
              <a:chExt cx="3032126" cy="361040"/>
            </a:xfrm>
          </p:grpSpPr>
          <p:sp>
            <p:nvSpPr>
              <p:cNvPr id="77" name="ZoneTexte 26">
                <a:extLst>
                  <a:ext uri="{FF2B5EF4-FFF2-40B4-BE49-F238E27FC236}">
                    <a16:creationId xmlns:a16="http://schemas.microsoft.com/office/drawing/2014/main" id="{8300AE19-102A-8B4C-BD9A-499C2BBC3DF9}"/>
                  </a:ext>
                </a:extLst>
              </p:cNvPr>
              <p:cNvSpPr txBox="1">
                <a:spLocks noChangeArrowheads="1"/>
              </p:cNvSpPr>
              <p:nvPr/>
            </p:nvSpPr>
            <p:spPr bwMode="auto">
              <a:xfrm flipH="1">
                <a:off x="1221550" y="1939950"/>
                <a:ext cx="148748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800"/>
                  <a:t>Length (nm)</a:t>
                </a:r>
              </a:p>
            </p:txBody>
          </p:sp>
          <p:grpSp>
            <p:nvGrpSpPr>
              <p:cNvPr id="78" name="Groupe 90">
                <a:extLst>
                  <a:ext uri="{FF2B5EF4-FFF2-40B4-BE49-F238E27FC236}">
                    <a16:creationId xmlns:a16="http://schemas.microsoft.com/office/drawing/2014/main" id="{0BB38467-2BFA-9045-B815-42BD9291FE44}"/>
                  </a:ext>
                </a:extLst>
              </p:cNvPr>
              <p:cNvGrpSpPr>
                <a:grpSpLocks/>
              </p:cNvGrpSpPr>
              <p:nvPr/>
            </p:nvGrpSpPr>
            <p:grpSpPr bwMode="auto">
              <a:xfrm>
                <a:off x="487363" y="1809742"/>
                <a:ext cx="3032126" cy="214313"/>
                <a:chOff x="486891" y="1797137"/>
                <a:chExt cx="3032033" cy="215445"/>
              </a:xfrm>
            </p:grpSpPr>
            <p:sp>
              <p:nvSpPr>
                <p:cNvPr id="79" name="ZoneTexte 85">
                  <a:extLst>
                    <a:ext uri="{FF2B5EF4-FFF2-40B4-BE49-F238E27FC236}">
                      <a16:creationId xmlns:a16="http://schemas.microsoft.com/office/drawing/2014/main" id="{FD38B4F9-17ED-1F4A-A4F3-0B4D64CE4316}"/>
                    </a:ext>
                  </a:extLst>
                </p:cNvPr>
                <p:cNvSpPr txBox="1">
                  <a:spLocks noChangeArrowheads="1"/>
                </p:cNvSpPr>
                <p:nvPr/>
              </p:nvSpPr>
              <p:spPr bwMode="auto">
                <a:xfrm>
                  <a:off x="486891" y="1797137"/>
                  <a:ext cx="24237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800"/>
                    <a:t>0</a:t>
                  </a:r>
                </a:p>
              </p:txBody>
            </p:sp>
            <p:sp>
              <p:nvSpPr>
                <p:cNvPr id="80" name="ZoneTexte 86">
                  <a:extLst>
                    <a:ext uri="{FF2B5EF4-FFF2-40B4-BE49-F238E27FC236}">
                      <a16:creationId xmlns:a16="http://schemas.microsoft.com/office/drawing/2014/main" id="{622BC75E-0E6E-394C-AD35-E8DA802B91E3}"/>
                    </a:ext>
                  </a:extLst>
                </p:cNvPr>
                <p:cNvSpPr txBox="1">
                  <a:spLocks noChangeArrowheads="1"/>
                </p:cNvSpPr>
                <p:nvPr/>
              </p:nvSpPr>
              <p:spPr bwMode="auto">
                <a:xfrm>
                  <a:off x="1102431" y="1797137"/>
                  <a:ext cx="35779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800"/>
                    <a:t>500</a:t>
                  </a:r>
                </a:p>
              </p:txBody>
            </p:sp>
            <p:sp>
              <p:nvSpPr>
                <p:cNvPr id="81" name="ZoneTexte 87">
                  <a:extLst>
                    <a:ext uri="{FF2B5EF4-FFF2-40B4-BE49-F238E27FC236}">
                      <a16:creationId xmlns:a16="http://schemas.microsoft.com/office/drawing/2014/main" id="{B5151606-DD95-DF48-AC2D-41834891BEFC}"/>
                    </a:ext>
                  </a:extLst>
                </p:cNvPr>
                <p:cNvSpPr txBox="1">
                  <a:spLocks noChangeArrowheads="1"/>
                </p:cNvSpPr>
                <p:nvPr/>
              </p:nvSpPr>
              <p:spPr bwMode="auto">
                <a:xfrm>
                  <a:off x="1753596" y="1797137"/>
                  <a:ext cx="4154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800"/>
                    <a:t>1000</a:t>
                  </a:r>
                </a:p>
              </p:txBody>
            </p:sp>
            <p:sp>
              <p:nvSpPr>
                <p:cNvPr id="82" name="ZoneTexte 88">
                  <a:extLst>
                    <a:ext uri="{FF2B5EF4-FFF2-40B4-BE49-F238E27FC236}">
                      <a16:creationId xmlns:a16="http://schemas.microsoft.com/office/drawing/2014/main" id="{053886E1-DFD1-D448-B2E3-E063D262EE2B}"/>
                    </a:ext>
                  </a:extLst>
                </p:cNvPr>
                <p:cNvSpPr txBox="1">
                  <a:spLocks noChangeArrowheads="1"/>
                </p:cNvSpPr>
                <p:nvPr/>
              </p:nvSpPr>
              <p:spPr bwMode="auto">
                <a:xfrm>
                  <a:off x="2440386" y="1797137"/>
                  <a:ext cx="4154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800"/>
                    <a:t>1500</a:t>
                  </a:r>
                </a:p>
              </p:txBody>
            </p:sp>
            <p:sp>
              <p:nvSpPr>
                <p:cNvPr id="83" name="ZoneTexte 89">
                  <a:extLst>
                    <a:ext uri="{FF2B5EF4-FFF2-40B4-BE49-F238E27FC236}">
                      <a16:creationId xmlns:a16="http://schemas.microsoft.com/office/drawing/2014/main" id="{72DA211A-593B-0845-9D53-D0A3EB2C870F}"/>
                    </a:ext>
                  </a:extLst>
                </p:cNvPr>
                <p:cNvSpPr txBox="1">
                  <a:spLocks noChangeArrowheads="1"/>
                </p:cNvSpPr>
                <p:nvPr/>
              </p:nvSpPr>
              <p:spPr bwMode="auto">
                <a:xfrm>
                  <a:off x="3103426" y="1797137"/>
                  <a:ext cx="415498" cy="215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800"/>
                    <a:t>2000</a:t>
                  </a:r>
                </a:p>
              </p:txBody>
            </p:sp>
          </p:grpSp>
        </p:grpSp>
        <p:sp>
          <p:nvSpPr>
            <p:cNvPr id="24" name="ZoneTexte 101">
              <a:extLst>
                <a:ext uri="{FF2B5EF4-FFF2-40B4-BE49-F238E27FC236}">
                  <a16:creationId xmlns:a16="http://schemas.microsoft.com/office/drawing/2014/main" id="{A64B1280-1249-1F4D-BA58-B8FC767CDDA2}"/>
                </a:ext>
              </a:extLst>
            </p:cNvPr>
            <p:cNvSpPr txBox="1">
              <a:spLocks noChangeArrowheads="1"/>
            </p:cNvSpPr>
            <p:nvPr/>
          </p:nvSpPr>
          <p:spPr bwMode="auto">
            <a:xfrm>
              <a:off x="623888" y="7605713"/>
              <a:ext cx="132873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1000" b="1"/>
                <a:t>HA-AT1a-R + AngII</a:t>
              </a:r>
            </a:p>
          </p:txBody>
        </p:sp>
        <p:cxnSp>
          <p:nvCxnSpPr>
            <p:cNvPr id="25" name="Connecteur droit avec flèche 24">
              <a:extLst>
                <a:ext uri="{FF2B5EF4-FFF2-40B4-BE49-F238E27FC236}">
                  <a16:creationId xmlns:a16="http://schemas.microsoft.com/office/drawing/2014/main" id="{8FD41ABE-2634-444A-BDAA-75D448D836BC}"/>
                </a:ext>
              </a:extLst>
            </p:cNvPr>
            <p:cNvCxnSpPr/>
            <p:nvPr/>
          </p:nvCxnSpPr>
          <p:spPr bwMode="auto">
            <a:xfrm>
              <a:off x="1154113" y="7904163"/>
              <a:ext cx="0" cy="103187"/>
            </a:xfrm>
            <a:prstGeom prst="straightConnector1">
              <a:avLst/>
            </a:prstGeom>
            <a:ln>
              <a:solidFill>
                <a:schemeClr val="tx1">
                  <a:lumMod val="65000"/>
                  <a:lumOff val="3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ZoneTexte 105">
              <a:extLst>
                <a:ext uri="{FF2B5EF4-FFF2-40B4-BE49-F238E27FC236}">
                  <a16:creationId xmlns:a16="http://schemas.microsoft.com/office/drawing/2014/main" id="{9E7B6EB4-FC75-7F4B-9BF3-78F57A68AD92}"/>
                </a:ext>
              </a:extLst>
            </p:cNvPr>
            <p:cNvSpPr txBox="1">
              <a:spLocks noChangeArrowheads="1"/>
            </p:cNvSpPr>
            <p:nvPr/>
          </p:nvSpPr>
          <p:spPr bwMode="auto">
            <a:xfrm>
              <a:off x="984250" y="7753350"/>
              <a:ext cx="341313" cy="204788"/>
            </a:xfrm>
            <a:prstGeom prst="rect">
              <a:avLst/>
            </a:prstGeom>
            <a:noFill/>
            <a:ln w="9525">
              <a:noFill/>
              <a:miter lim="800000"/>
              <a:headEnd/>
              <a:tailEnd/>
            </a:ln>
          </p:spPr>
          <p:txBody>
            <a:bodyPr wrap="none">
              <a:spAutoFit/>
            </a:bodyPr>
            <a:lstStyle/>
            <a:p>
              <a:pPr algn="ctr" eaLnBrk="1" hangingPunct="1">
                <a:defRPr/>
              </a:pPr>
              <a:r>
                <a:rPr lang="fr-FR" altLang="fr-FR" sz="800" i="1" dirty="0">
                  <a:solidFill>
                    <a:schemeClr val="tx1">
                      <a:lumMod val="65000"/>
                      <a:lumOff val="35000"/>
                    </a:schemeClr>
                  </a:solidFill>
                  <a:latin typeface="Arial" charset="0"/>
                  <a:cs typeface="Arial" charset="0"/>
                </a:rPr>
                <a:t>338</a:t>
              </a:r>
            </a:p>
          </p:txBody>
        </p:sp>
        <p:cxnSp>
          <p:nvCxnSpPr>
            <p:cNvPr id="27" name="Connecteur droit avec flèche 26">
              <a:extLst>
                <a:ext uri="{FF2B5EF4-FFF2-40B4-BE49-F238E27FC236}">
                  <a16:creationId xmlns:a16="http://schemas.microsoft.com/office/drawing/2014/main" id="{94E5D1B0-5B86-4A42-8453-2F1EB6943C07}"/>
                </a:ext>
              </a:extLst>
            </p:cNvPr>
            <p:cNvCxnSpPr/>
            <p:nvPr/>
          </p:nvCxnSpPr>
          <p:spPr bwMode="auto">
            <a:xfrm>
              <a:off x="1530350" y="8521700"/>
              <a:ext cx="0" cy="103188"/>
            </a:xfrm>
            <a:prstGeom prst="straightConnector1">
              <a:avLst/>
            </a:prstGeom>
            <a:ln>
              <a:solidFill>
                <a:schemeClr val="tx1">
                  <a:lumMod val="65000"/>
                  <a:lumOff val="3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ZoneTexte 107">
              <a:extLst>
                <a:ext uri="{FF2B5EF4-FFF2-40B4-BE49-F238E27FC236}">
                  <a16:creationId xmlns:a16="http://schemas.microsoft.com/office/drawing/2014/main" id="{414A68E9-CCCD-4E4F-B4B0-F2BE413F8768}"/>
                </a:ext>
              </a:extLst>
            </p:cNvPr>
            <p:cNvSpPr txBox="1">
              <a:spLocks noChangeArrowheads="1"/>
            </p:cNvSpPr>
            <p:nvPr/>
          </p:nvSpPr>
          <p:spPr bwMode="auto">
            <a:xfrm>
              <a:off x="1360488" y="8369300"/>
              <a:ext cx="341312" cy="204788"/>
            </a:xfrm>
            <a:prstGeom prst="rect">
              <a:avLst/>
            </a:prstGeom>
            <a:noFill/>
            <a:ln w="9525">
              <a:noFill/>
              <a:miter lim="800000"/>
              <a:headEnd/>
              <a:tailEnd/>
            </a:ln>
          </p:spPr>
          <p:txBody>
            <a:bodyPr wrap="none">
              <a:spAutoFit/>
            </a:bodyPr>
            <a:lstStyle/>
            <a:p>
              <a:pPr algn="ctr" eaLnBrk="1" hangingPunct="1">
                <a:defRPr/>
              </a:pPr>
              <a:r>
                <a:rPr lang="fr-FR" altLang="fr-FR" sz="800" i="1" dirty="0">
                  <a:solidFill>
                    <a:schemeClr val="tx1">
                      <a:lumMod val="65000"/>
                      <a:lumOff val="35000"/>
                    </a:schemeClr>
                  </a:solidFill>
                  <a:latin typeface="Arial" charset="0"/>
                  <a:cs typeface="Arial" charset="0"/>
                </a:rPr>
                <a:t>630</a:t>
              </a:r>
            </a:p>
          </p:txBody>
        </p:sp>
        <p:cxnSp>
          <p:nvCxnSpPr>
            <p:cNvPr id="29" name="Connecteur droit avec flèche 28">
              <a:extLst>
                <a:ext uri="{FF2B5EF4-FFF2-40B4-BE49-F238E27FC236}">
                  <a16:creationId xmlns:a16="http://schemas.microsoft.com/office/drawing/2014/main" id="{EF82F36C-6C7D-AC46-846E-FD197E382C95}"/>
                </a:ext>
              </a:extLst>
            </p:cNvPr>
            <p:cNvCxnSpPr/>
            <p:nvPr/>
          </p:nvCxnSpPr>
          <p:spPr bwMode="auto">
            <a:xfrm>
              <a:off x="941388" y="8169275"/>
              <a:ext cx="0" cy="103188"/>
            </a:xfrm>
            <a:prstGeom prst="straightConnector1">
              <a:avLst/>
            </a:prstGeom>
            <a:ln>
              <a:solidFill>
                <a:schemeClr val="tx1">
                  <a:lumMod val="65000"/>
                  <a:lumOff val="3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ZoneTexte 193">
              <a:extLst>
                <a:ext uri="{FF2B5EF4-FFF2-40B4-BE49-F238E27FC236}">
                  <a16:creationId xmlns:a16="http://schemas.microsoft.com/office/drawing/2014/main" id="{F040E8C8-7A37-7B44-818A-D71AC390C422}"/>
                </a:ext>
              </a:extLst>
            </p:cNvPr>
            <p:cNvSpPr txBox="1">
              <a:spLocks noChangeArrowheads="1"/>
            </p:cNvSpPr>
            <p:nvPr/>
          </p:nvSpPr>
          <p:spPr bwMode="auto">
            <a:xfrm>
              <a:off x="769938" y="8018463"/>
              <a:ext cx="342900" cy="204787"/>
            </a:xfrm>
            <a:prstGeom prst="rect">
              <a:avLst/>
            </a:prstGeom>
            <a:noFill/>
            <a:ln w="9525">
              <a:noFill/>
              <a:miter lim="800000"/>
              <a:headEnd/>
              <a:tailEnd/>
            </a:ln>
          </p:spPr>
          <p:txBody>
            <a:bodyPr wrap="none">
              <a:spAutoFit/>
            </a:bodyPr>
            <a:lstStyle/>
            <a:p>
              <a:pPr algn="ctr" eaLnBrk="1" hangingPunct="1">
                <a:defRPr/>
              </a:pPr>
              <a:r>
                <a:rPr lang="fr-FR" altLang="fr-FR" sz="800" i="1" dirty="0">
                  <a:solidFill>
                    <a:schemeClr val="tx1">
                      <a:lumMod val="65000"/>
                      <a:lumOff val="35000"/>
                    </a:schemeClr>
                  </a:solidFill>
                  <a:latin typeface="Arial" charset="0"/>
                  <a:cs typeface="Arial" charset="0"/>
                </a:rPr>
                <a:t>153</a:t>
              </a:r>
            </a:p>
          </p:txBody>
        </p:sp>
        <p:graphicFrame>
          <p:nvGraphicFramePr>
            <p:cNvPr id="31" name="Object 9">
              <a:extLst>
                <a:ext uri="{FF2B5EF4-FFF2-40B4-BE49-F238E27FC236}">
                  <a16:creationId xmlns:a16="http://schemas.microsoft.com/office/drawing/2014/main" id="{39605877-3A6D-6F42-9BEC-0ECD191B68BC}"/>
                </a:ext>
              </a:extLst>
            </p:cNvPr>
            <p:cNvGraphicFramePr>
              <a:graphicFrameLocks noChangeAspect="1"/>
            </p:cNvGraphicFramePr>
            <p:nvPr>
              <p:extLst/>
            </p:nvPr>
          </p:nvGraphicFramePr>
          <p:xfrm>
            <a:off x="2263775" y="7443788"/>
            <a:ext cx="1236663" cy="1236662"/>
          </p:xfrm>
          <a:graphic>
            <a:graphicData uri="http://schemas.openxmlformats.org/presentationml/2006/ole">
              <mc:AlternateContent xmlns:mc="http://schemas.openxmlformats.org/markup-compatibility/2006">
                <mc:Choice xmlns:v="urn:schemas-microsoft-com:vml" Requires="v">
                  <p:oleObj spid="_x0000_s9263" name="Prism 8" r:id="rId12" imgW="2019300" imgH="2019300" progId="Prism8.Document">
                    <p:embed/>
                  </p:oleObj>
                </mc:Choice>
                <mc:Fallback>
                  <p:oleObj name="Prism 8" r:id="rId12" imgW="2019300" imgH="2019300" progId="Prism8.Document">
                    <p:embed/>
                    <p:pic>
                      <p:nvPicPr>
                        <p:cNvPr id="31" name="Object 9">
                          <a:extLst>
                            <a:ext uri="{FF2B5EF4-FFF2-40B4-BE49-F238E27FC236}">
                              <a16:creationId xmlns:a16="http://schemas.microsoft.com/office/drawing/2014/main" id="{39605877-3A6D-6F42-9BEC-0ECD191B68B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63775" y="7443788"/>
                          <a:ext cx="1236663" cy="1236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8" name="ZoneTexte 127">
              <a:extLst>
                <a:ext uri="{FF2B5EF4-FFF2-40B4-BE49-F238E27FC236}">
                  <a16:creationId xmlns:a16="http://schemas.microsoft.com/office/drawing/2014/main" id="{B94B1D61-414D-E342-817C-04BB7A9D608F}"/>
                </a:ext>
              </a:extLst>
            </p:cNvPr>
            <p:cNvSpPr txBox="1">
              <a:spLocks noChangeArrowheads="1"/>
            </p:cNvSpPr>
            <p:nvPr/>
          </p:nvSpPr>
          <p:spPr bwMode="auto">
            <a:xfrm>
              <a:off x="4948238" y="5514975"/>
              <a:ext cx="34290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400" b="1"/>
                <a:t>Length</a:t>
              </a:r>
            </a:p>
            <a:p>
              <a:pPr algn="ctr" eaLnBrk="1" hangingPunct="1"/>
              <a:r>
                <a:rPr lang="fr-FR" altLang="fr-FR" sz="400" b="1"/>
                <a:t>(nm)</a:t>
              </a:r>
            </a:p>
          </p:txBody>
        </p:sp>
        <p:grpSp>
          <p:nvGrpSpPr>
            <p:cNvPr id="39" name="Groupe 168">
              <a:extLst>
                <a:ext uri="{FF2B5EF4-FFF2-40B4-BE49-F238E27FC236}">
                  <a16:creationId xmlns:a16="http://schemas.microsoft.com/office/drawing/2014/main" id="{55FA466F-622B-624B-8235-F392E622EB69}"/>
                </a:ext>
              </a:extLst>
            </p:cNvPr>
            <p:cNvGrpSpPr>
              <a:grpSpLocks/>
            </p:cNvGrpSpPr>
            <p:nvPr/>
          </p:nvGrpSpPr>
          <p:grpSpPr bwMode="auto">
            <a:xfrm>
              <a:off x="5108575" y="5654675"/>
              <a:ext cx="325438" cy="1382713"/>
              <a:chOff x="5186405" y="3044218"/>
              <a:chExt cx="340189" cy="1447517"/>
            </a:xfrm>
          </p:grpSpPr>
          <p:sp>
            <p:nvSpPr>
              <p:cNvPr id="60" name="ZoneTexte 128">
                <a:extLst>
                  <a:ext uri="{FF2B5EF4-FFF2-40B4-BE49-F238E27FC236}">
                    <a16:creationId xmlns:a16="http://schemas.microsoft.com/office/drawing/2014/main" id="{EB04FFF2-04F2-474A-AC55-215605A0877F}"/>
                  </a:ext>
                </a:extLst>
              </p:cNvPr>
              <p:cNvSpPr txBox="1">
                <a:spLocks noChangeArrowheads="1"/>
              </p:cNvSpPr>
              <p:nvPr/>
            </p:nvSpPr>
            <p:spPr bwMode="auto">
              <a:xfrm>
                <a:off x="5186405" y="4337847"/>
                <a:ext cx="3339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 b="1"/>
                  <a:t>NA</a:t>
                </a:r>
              </a:p>
            </p:txBody>
          </p:sp>
          <p:sp>
            <p:nvSpPr>
              <p:cNvPr id="61" name="ZoneTexte 129">
                <a:extLst>
                  <a:ext uri="{FF2B5EF4-FFF2-40B4-BE49-F238E27FC236}">
                    <a16:creationId xmlns:a16="http://schemas.microsoft.com/office/drawing/2014/main" id="{DEB2B9C9-B453-884C-8FE4-B0ADCC63D259}"/>
                  </a:ext>
                </a:extLst>
              </p:cNvPr>
              <p:cNvSpPr txBox="1">
                <a:spLocks noChangeArrowheads="1"/>
              </p:cNvSpPr>
              <p:nvPr/>
            </p:nvSpPr>
            <p:spPr bwMode="auto">
              <a:xfrm>
                <a:off x="5186405" y="4256998"/>
                <a:ext cx="3401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
                  <a:t>100</a:t>
                </a:r>
              </a:p>
            </p:txBody>
          </p:sp>
          <p:sp>
            <p:nvSpPr>
              <p:cNvPr id="62" name="ZoneTexte 130">
                <a:extLst>
                  <a:ext uri="{FF2B5EF4-FFF2-40B4-BE49-F238E27FC236}">
                    <a16:creationId xmlns:a16="http://schemas.microsoft.com/office/drawing/2014/main" id="{BBC08949-E0C5-884A-B456-0B3B26411546}"/>
                  </a:ext>
                </a:extLst>
              </p:cNvPr>
              <p:cNvSpPr txBox="1">
                <a:spLocks noChangeArrowheads="1"/>
              </p:cNvSpPr>
              <p:nvPr/>
            </p:nvSpPr>
            <p:spPr bwMode="auto">
              <a:xfrm>
                <a:off x="5186405" y="4176146"/>
                <a:ext cx="3401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
                  <a:t>300</a:t>
                </a:r>
              </a:p>
            </p:txBody>
          </p:sp>
          <p:sp>
            <p:nvSpPr>
              <p:cNvPr id="63" name="ZoneTexte 131">
                <a:extLst>
                  <a:ext uri="{FF2B5EF4-FFF2-40B4-BE49-F238E27FC236}">
                    <a16:creationId xmlns:a16="http://schemas.microsoft.com/office/drawing/2014/main" id="{B7F16F54-7B8D-F749-895D-742BF786A9A1}"/>
                  </a:ext>
                </a:extLst>
              </p:cNvPr>
              <p:cNvSpPr txBox="1">
                <a:spLocks noChangeArrowheads="1"/>
              </p:cNvSpPr>
              <p:nvPr/>
            </p:nvSpPr>
            <p:spPr bwMode="auto">
              <a:xfrm>
                <a:off x="5186405" y="4095294"/>
                <a:ext cx="3401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
                  <a:t>500</a:t>
                </a:r>
              </a:p>
            </p:txBody>
          </p:sp>
          <p:sp>
            <p:nvSpPr>
              <p:cNvPr id="64" name="ZoneTexte 132">
                <a:extLst>
                  <a:ext uri="{FF2B5EF4-FFF2-40B4-BE49-F238E27FC236}">
                    <a16:creationId xmlns:a16="http://schemas.microsoft.com/office/drawing/2014/main" id="{A3F6F9C3-7F0C-474C-B7AD-B447346D4D01}"/>
                  </a:ext>
                </a:extLst>
              </p:cNvPr>
              <p:cNvSpPr txBox="1">
                <a:spLocks noChangeArrowheads="1"/>
              </p:cNvSpPr>
              <p:nvPr/>
            </p:nvSpPr>
            <p:spPr bwMode="auto">
              <a:xfrm>
                <a:off x="5186405" y="3933590"/>
                <a:ext cx="3401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
                  <a:t>900</a:t>
                </a:r>
              </a:p>
            </p:txBody>
          </p:sp>
          <p:sp>
            <p:nvSpPr>
              <p:cNvPr id="65" name="ZoneTexte 133">
                <a:extLst>
                  <a:ext uri="{FF2B5EF4-FFF2-40B4-BE49-F238E27FC236}">
                    <a16:creationId xmlns:a16="http://schemas.microsoft.com/office/drawing/2014/main" id="{D8D44370-87DE-AC45-AC12-30D457E2F991}"/>
                  </a:ext>
                </a:extLst>
              </p:cNvPr>
              <p:cNvSpPr txBox="1">
                <a:spLocks noChangeArrowheads="1"/>
              </p:cNvSpPr>
              <p:nvPr/>
            </p:nvSpPr>
            <p:spPr bwMode="auto">
              <a:xfrm>
                <a:off x="5186405" y="3852738"/>
                <a:ext cx="3401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
                  <a:t>1100</a:t>
                </a:r>
              </a:p>
            </p:txBody>
          </p:sp>
          <p:sp>
            <p:nvSpPr>
              <p:cNvPr id="66" name="ZoneTexte 134">
                <a:extLst>
                  <a:ext uri="{FF2B5EF4-FFF2-40B4-BE49-F238E27FC236}">
                    <a16:creationId xmlns:a16="http://schemas.microsoft.com/office/drawing/2014/main" id="{8BDC6F02-C369-0947-B0FB-4321B38CF35C}"/>
                  </a:ext>
                </a:extLst>
              </p:cNvPr>
              <p:cNvSpPr txBox="1">
                <a:spLocks noChangeArrowheads="1"/>
              </p:cNvSpPr>
              <p:nvPr/>
            </p:nvSpPr>
            <p:spPr bwMode="auto">
              <a:xfrm>
                <a:off x="5186405" y="3771886"/>
                <a:ext cx="3401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
                  <a:t>1300</a:t>
                </a:r>
              </a:p>
            </p:txBody>
          </p:sp>
          <p:sp>
            <p:nvSpPr>
              <p:cNvPr id="67" name="ZoneTexte 135">
                <a:extLst>
                  <a:ext uri="{FF2B5EF4-FFF2-40B4-BE49-F238E27FC236}">
                    <a16:creationId xmlns:a16="http://schemas.microsoft.com/office/drawing/2014/main" id="{86CEED13-37D1-E148-B5FA-576579F39288}"/>
                  </a:ext>
                </a:extLst>
              </p:cNvPr>
              <p:cNvSpPr txBox="1">
                <a:spLocks noChangeArrowheads="1"/>
              </p:cNvSpPr>
              <p:nvPr/>
            </p:nvSpPr>
            <p:spPr bwMode="auto">
              <a:xfrm>
                <a:off x="5186405" y="3610182"/>
                <a:ext cx="3401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
                  <a:t>1700</a:t>
                </a:r>
              </a:p>
            </p:txBody>
          </p:sp>
          <p:sp>
            <p:nvSpPr>
              <p:cNvPr id="68" name="ZoneTexte 136">
                <a:extLst>
                  <a:ext uri="{FF2B5EF4-FFF2-40B4-BE49-F238E27FC236}">
                    <a16:creationId xmlns:a16="http://schemas.microsoft.com/office/drawing/2014/main" id="{B815106E-D321-C64D-BEC5-C6EADC67B581}"/>
                  </a:ext>
                </a:extLst>
              </p:cNvPr>
              <p:cNvSpPr txBox="1">
                <a:spLocks noChangeArrowheads="1"/>
              </p:cNvSpPr>
              <p:nvPr/>
            </p:nvSpPr>
            <p:spPr bwMode="auto">
              <a:xfrm>
                <a:off x="5186405" y="3529330"/>
                <a:ext cx="3401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
                  <a:t>1900</a:t>
                </a:r>
              </a:p>
            </p:txBody>
          </p:sp>
          <p:sp>
            <p:nvSpPr>
              <p:cNvPr id="69" name="ZoneTexte 137">
                <a:extLst>
                  <a:ext uri="{FF2B5EF4-FFF2-40B4-BE49-F238E27FC236}">
                    <a16:creationId xmlns:a16="http://schemas.microsoft.com/office/drawing/2014/main" id="{933F0974-DC36-AC49-A4B1-9A81A469D9A0}"/>
                  </a:ext>
                </a:extLst>
              </p:cNvPr>
              <p:cNvSpPr txBox="1">
                <a:spLocks noChangeArrowheads="1"/>
              </p:cNvSpPr>
              <p:nvPr/>
            </p:nvSpPr>
            <p:spPr bwMode="auto">
              <a:xfrm>
                <a:off x="5186405" y="3367626"/>
                <a:ext cx="3401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
                  <a:t>2300</a:t>
                </a:r>
              </a:p>
            </p:txBody>
          </p:sp>
          <p:sp>
            <p:nvSpPr>
              <p:cNvPr id="70" name="ZoneTexte 138">
                <a:extLst>
                  <a:ext uri="{FF2B5EF4-FFF2-40B4-BE49-F238E27FC236}">
                    <a16:creationId xmlns:a16="http://schemas.microsoft.com/office/drawing/2014/main" id="{B057B718-D076-A044-BD12-E25B2F98CB13}"/>
                  </a:ext>
                </a:extLst>
              </p:cNvPr>
              <p:cNvSpPr txBox="1">
                <a:spLocks noChangeArrowheads="1"/>
              </p:cNvSpPr>
              <p:nvPr/>
            </p:nvSpPr>
            <p:spPr bwMode="auto">
              <a:xfrm>
                <a:off x="5186405" y="3205922"/>
                <a:ext cx="3401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
                  <a:t>2700</a:t>
                </a:r>
              </a:p>
            </p:txBody>
          </p:sp>
          <p:sp>
            <p:nvSpPr>
              <p:cNvPr id="71" name="ZoneTexte 139">
                <a:extLst>
                  <a:ext uri="{FF2B5EF4-FFF2-40B4-BE49-F238E27FC236}">
                    <a16:creationId xmlns:a16="http://schemas.microsoft.com/office/drawing/2014/main" id="{7A970AE7-BBDD-D948-830D-886D145111C4}"/>
                  </a:ext>
                </a:extLst>
              </p:cNvPr>
              <p:cNvSpPr txBox="1">
                <a:spLocks noChangeArrowheads="1"/>
              </p:cNvSpPr>
              <p:nvPr/>
            </p:nvSpPr>
            <p:spPr bwMode="auto">
              <a:xfrm>
                <a:off x="5186405" y="3125070"/>
                <a:ext cx="3401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
                  <a:t>2900</a:t>
                </a:r>
              </a:p>
            </p:txBody>
          </p:sp>
          <p:sp>
            <p:nvSpPr>
              <p:cNvPr id="72" name="ZoneTexte 140">
                <a:extLst>
                  <a:ext uri="{FF2B5EF4-FFF2-40B4-BE49-F238E27FC236}">
                    <a16:creationId xmlns:a16="http://schemas.microsoft.com/office/drawing/2014/main" id="{6E356EBD-AADD-A243-897C-27791A41572B}"/>
                  </a:ext>
                </a:extLst>
              </p:cNvPr>
              <p:cNvSpPr txBox="1">
                <a:spLocks noChangeArrowheads="1"/>
              </p:cNvSpPr>
              <p:nvPr/>
            </p:nvSpPr>
            <p:spPr bwMode="auto">
              <a:xfrm>
                <a:off x="5186405" y="3044218"/>
                <a:ext cx="3401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
                  <a:t>3100</a:t>
                </a:r>
              </a:p>
            </p:txBody>
          </p:sp>
          <p:sp>
            <p:nvSpPr>
              <p:cNvPr id="73" name="ZoneTexte 141">
                <a:extLst>
                  <a:ext uri="{FF2B5EF4-FFF2-40B4-BE49-F238E27FC236}">
                    <a16:creationId xmlns:a16="http://schemas.microsoft.com/office/drawing/2014/main" id="{89C0BF13-69AE-974F-B4C1-9470308C44BF}"/>
                  </a:ext>
                </a:extLst>
              </p:cNvPr>
              <p:cNvSpPr txBox="1">
                <a:spLocks noChangeArrowheads="1"/>
              </p:cNvSpPr>
              <p:nvPr/>
            </p:nvSpPr>
            <p:spPr bwMode="auto">
              <a:xfrm>
                <a:off x="5186405" y="4014442"/>
                <a:ext cx="3401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
                  <a:t>700</a:t>
                </a:r>
              </a:p>
            </p:txBody>
          </p:sp>
          <p:sp>
            <p:nvSpPr>
              <p:cNvPr id="74" name="ZoneTexte 142">
                <a:extLst>
                  <a:ext uri="{FF2B5EF4-FFF2-40B4-BE49-F238E27FC236}">
                    <a16:creationId xmlns:a16="http://schemas.microsoft.com/office/drawing/2014/main" id="{3B0C9BEF-53C2-DA46-BDF0-B6D8671FB0A6}"/>
                  </a:ext>
                </a:extLst>
              </p:cNvPr>
              <p:cNvSpPr txBox="1">
                <a:spLocks noChangeArrowheads="1"/>
              </p:cNvSpPr>
              <p:nvPr/>
            </p:nvSpPr>
            <p:spPr bwMode="auto">
              <a:xfrm>
                <a:off x="5186405" y="3691034"/>
                <a:ext cx="3401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
                  <a:t>1500</a:t>
                </a:r>
              </a:p>
            </p:txBody>
          </p:sp>
          <p:sp>
            <p:nvSpPr>
              <p:cNvPr id="75" name="ZoneTexte 143">
                <a:extLst>
                  <a:ext uri="{FF2B5EF4-FFF2-40B4-BE49-F238E27FC236}">
                    <a16:creationId xmlns:a16="http://schemas.microsoft.com/office/drawing/2014/main" id="{34E2D481-E0C3-B54F-B0EB-C2BA9C9D8DE3}"/>
                  </a:ext>
                </a:extLst>
              </p:cNvPr>
              <p:cNvSpPr txBox="1">
                <a:spLocks noChangeArrowheads="1"/>
              </p:cNvSpPr>
              <p:nvPr/>
            </p:nvSpPr>
            <p:spPr bwMode="auto">
              <a:xfrm>
                <a:off x="5186405" y="3448478"/>
                <a:ext cx="3401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
                  <a:t>2100</a:t>
                </a:r>
              </a:p>
            </p:txBody>
          </p:sp>
          <p:sp>
            <p:nvSpPr>
              <p:cNvPr id="76" name="ZoneTexte 144">
                <a:extLst>
                  <a:ext uri="{FF2B5EF4-FFF2-40B4-BE49-F238E27FC236}">
                    <a16:creationId xmlns:a16="http://schemas.microsoft.com/office/drawing/2014/main" id="{E92364DB-0364-8C4D-A4D7-E3784D909AC7}"/>
                  </a:ext>
                </a:extLst>
              </p:cNvPr>
              <p:cNvSpPr txBox="1">
                <a:spLocks noChangeArrowheads="1"/>
              </p:cNvSpPr>
              <p:nvPr/>
            </p:nvSpPr>
            <p:spPr bwMode="auto">
              <a:xfrm>
                <a:off x="5186405" y="3286774"/>
                <a:ext cx="3401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
                  <a:t>2500</a:t>
                </a:r>
              </a:p>
            </p:txBody>
          </p:sp>
        </p:grpSp>
        <p:sp>
          <p:nvSpPr>
            <p:cNvPr id="40" name="ZoneTexte 127">
              <a:extLst>
                <a:ext uri="{FF2B5EF4-FFF2-40B4-BE49-F238E27FC236}">
                  <a16:creationId xmlns:a16="http://schemas.microsoft.com/office/drawing/2014/main" id="{84EC0E75-ACF9-964A-84C7-2163BC50781B}"/>
                </a:ext>
              </a:extLst>
            </p:cNvPr>
            <p:cNvSpPr txBox="1">
              <a:spLocks noChangeArrowheads="1"/>
            </p:cNvSpPr>
            <p:nvPr/>
          </p:nvSpPr>
          <p:spPr bwMode="auto">
            <a:xfrm>
              <a:off x="4948238" y="7439025"/>
              <a:ext cx="342900" cy="20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fr-FR" altLang="fr-FR" sz="400" b="1"/>
                <a:t>Length</a:t>
              </a:r>
            </a:p>
            <a:p>
              <a:pPr algn="ctr" eaLnBrk="1" hangingPunct="1"/>
              <a:r>
                <a:rPr lang="fr-FR" altLang="fr-FR" sz="400" b="1"/>
                <a:t>(nm)</a:t>
              </a:r>
            </a:p>
          </p:txBody>
        </p:sp>
        <p:grpSp>
          <p:nvGrpSpPr>
            <p:cNvPr id="41" name="Groupe 188">
              <a:extLst>
                <a:ext uri="{FF2B5EF4-FFF2-40B4-BE49-F238E27FC236}">
                  <a16:creationId xmlns:a16="http://schemas.microsoft.com/office/drawing/2014/main" id="{38A3CC63-C752-DA46-8620-501F084B4581}"/>
                </a:ext>
              </a:extLst>
            </p:cNvPr>
            <p:cNvGrpSpPr>
              <a:grpSpLocks/>
            </p:cNvGrpSpPr>
            <p:nvPr/>
          </p:nvGrpSpPr>
          <p:grpSpPr bwMode="auto">
            <a:xfrm>
              <a:off x="5108575" y="7577138"/>
              <a:ext cx="325438" cy="1382712"/>
              <a:chOff x="5186405" y="3044218"/>
              <a:chExt cx="340189" cy="1447517"/>
            </a:xfrm>
          </p:grpSpPr>
          <p:sp>
            <p:nvSpPr>
              <p:cNvPr id="43" name="ZoneTexte 128">
                <a:extLst>
                  <a:ext uri="{FF2B5EF4-FFF2-40B4-BE49-F238E27FC236}">
                    <a16:creationId xmlns:a16="http://schemas.microsoft.com/office/drawing/2014/main" id="{869C59CF-E4F8-D244-9803-2F1176EEF3D2}"/>
                  </a:ext>
                </a:extLst>
              </p:cNvPr>
              <p:cNvSpPr txBox="1">
                <a:spLocks noChangeArrowheads="1"/>
              </p:cNvSpPr>
              <p:nvPr/>
            </p:nvSpPr>
            <p:spPr bwMode="auto">
              <a:xfrm>
                <a:off x="5186405" y="4337847"/>
                <a:ext cx="333971"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 b="1"/>
                  <a:t>NA</a:t>
                </a:r>
              </a:p>
            </p:txBody>
          </p:sp>
          <p:sp>
            <p:nvSpPr>
              <p:cNvPr id="44" name="ZoneTexte 129">
                <a:extLst>
                  <a:ext uri="{FF2B5EF4-FFF2-40B4-BE49-F238E27FC236}">
                    <a16:creationId xmlns:a16="http://schemas.microsoft.com/office/drawing/2014/main" id="{311C1FA4-6CA5-B143-AA25-4F814283603B}"/>
                  </a:ext>
                </a:extLst>
              </p:cNvPr>
              <p:cNvSpPr txBox="1">
                <a:spLocks noChangeArrowheads="1"/>
              </p:cNvSpPr>
              <p:nvPr/>
            </p:nvSpPr>
            <p:spPr bwMode="auto">
              <a:xfrm>
                <a:off x="5186405" y="4256998"/>
                <a:ext cx="3401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
                  <a:t>100</a:t>
                </a:r>
              </a:p>
            </p:txBody>
          </p:sp>
          <p:sp>
            <p:nvSpPr>
              <p:cNvPr id="45" name="ZoneTexte 130">
                <a:extLst>
                  <a:ext uri="{FF2B5EF4-FFF2-40B4-BE49-F238E27FC236}">
                    <a16:creationId xmlns:a16="http://schemas.microsoft.com/office/drawing/2014/main" id="{4F1F0719-45FC-3E4D-9D9B-1078ECC05E69}"/>
                  </a:ext>
                </a:extLst>
              </p:cNvPr>
              <p:cNvSpPr txBox="1">
                <a:spLocks noChangeArrowheads="1"/>
              </p:cNvSpPr>
              <p:nvPr/>
            </p:nvSpPr>
            <p:spPr bwMode="auto">
              <a:xfrm>
                <a:off x="5186405" y="4176146"/>
                <a:ext cx="3401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
                  <a:t>300</a:t>
                </a:r>
              </a:p>
            </p:txBody>
          </p:sp>
          <p:sp>
            <p:nvSpPr>
              <p:cNvPr id="46" name="ZoneTexte 131">
                <a:extLst>
                  <a:ext uri="{FF2B5EF4-FFF2-40B4-BE49-F238E27FC236}">
                    <a16:creationId xmlns:a16="http://schemas.microsoft.com/office/drawing/2014/main" id="{07F96F85-379E-EE4E-B6AB-9A26E13DD71C}"/>
                  </a:ext>
                </a:extLst>
              </p:cNvPr>
              <p:cNvSpPr txBox="1">
                <a:spLocks noChangeArrowheads="1"/>
              </p:cNvSpPr>
              <p:nvPr/>
            </p:nvSpPr>
            <p:spPr bwMode="auto">
              <a:xfrm>
                <a:off x="5186405" y="4095294"/>
                <a:ext cx="3401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
                  <a:t>500</a:t>
                </a:r>
              </a:p>
            </p:txBody>
          </p:sp>
          <p:sp>
            <p:nvSpPr>
              <p:cNvPr id="47" name="ZoneTexte 132">
                <a:extLst>
                  <a:ext uri="{FF2B5EF4-FFF2-40B4-BE49-F238E27FC236}">
                    <a16:creationId xmlns:a16="http://schemas.microsoft.com/office/drawing/2014/main" id="{67E6C7B5-CA13-3E43-99FE-B9BA94CF4B0E}"/>
                  </a:ext>
                </a:extLst>
              </p:cNvPr>
              <p:cNvSpPr txBox="1">
                <a:spLocks noChangeArrowheads="1"/>
              </p:cNvSpPr>
              <p:nvPr/>
            </p:nvSpPr>
            <p:spPr bwMode="auto">
              <a:xfrm>
                <a:off x="5186405" y="3933590"/>
                <a:ext cx="3401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
                  <a:t>900</a:t>
                </a:r>
              </a:p>
            </p:txBody>
          </p:sp>
          <p:sp>
            <p:nvSpPr>
              <p:cNvPr id="48" name="ZoneTexte 133">
                <a:extLst>
                  <a:ext uri="{FF2B5EF4-FFF2-40B4-BE49-F238E27FC236}">
                    <a16:creationId xmlns:a16="http://schemas.microsoft.com/office/drawing/2014/main" id="{0694E316-DF28-4645-BE41-E89D9232932C}"/>
                  </a:ext>
                </a:extLst>
              </p:cNvPr>
              <p:cNvSpPr txBox="1">
                <a:spLocks noChangeArrowheads="1"/>
              </p:cNvSpPr>
              <p:nvPr/>
            </p:nvSpPr>
            <p:spPr bwMode="auto">
              <a:xfrm>
                <a:off x="5186405" y="3852738"/>
                <a:ext cx="3401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
                  <a:t>1100</a:t>
                </a:r>
              </a:p>
            </p:txBody>
          </p:sp>
          <p:sp>
            <p:nvSpPr>
              <p:cNvPr id="49" name="ZoneTexte 134">
                <a:extLst>
                  <a:ext uri="{FF2B5EF4-FFF2-40B4-BE49-F238E27FC236}">
                    <a16:creationId xmlns:a16="http://schemas.microsoft.com/office/drawing/2014/main" id="{37E7DAA7-0CDD-B246-9A20-4D0BF576B79B}"/>
                  </a:ext>
                </a:extLst>
              </p:cNvPr>
              <p:cNvSpPr txBox="1">
                <a:spLocks noChangeArrowheads="1"/>
              </p:cNvSpPr>
              <p:nvPr/>
            </p:nvSpPr>
            <p:spPr bwMode="auto">
              <a:xfrm>
                <a:off x="5186405" y="3771886"/>
                <a:ext cx="3401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
                  <a:t>1300</a:t>
                </a:r>
              </a:p>
            </p:txBody>
          </p:sp>
          <p:sp>
            <p:nvSpPr>
              <p:cNvPr id="50" name="ZoneTexte 135">
                <a:extLst>
                  <a:ext uri="{FF2B5EF4-FFF2-40B4-BE49-F238E27FC236}">
                    <a16:creationId xmlns:a16="http://schemas.microsoft.com/office/drawing/2014/main" id="{7EED5EAB-FD9F-3849-8B03-638222D6EF88}"/>
                  </a:ext>
                </a:extLst>
              </p:cNvPr>
              <p:cNvSpPr txBox="1">
                <a:spLocks noChangeArrowheads="1"/>
              </p:cNvSpPr>
              <p:nvPr/>
            </p:nvSpPr>
            <p:spPr bwMode="auto">
              <a:xfrm>
                <a:off x="5186405" y="3610182"/>
                <a:ext cx="3401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
                  <a:t>1700</a:t>
                </a:r>
              </a:p>
            </p:txBody>
          </p:sp>
          <p:sp>
            <p:nvSpPr>
              <p:cNvPr id="51" name="ZoneTexte 136">
                <a:extLst>
                  <a:ext uri="{FF2B5EF4-FFF2-40B4-BE49-F238E27FC236}">
                    <a16:creationId xmlns:a16="http://schemas.microsoft.com/office/drawing/2014/main" id="{3BED04BE-6913-3E4E-AE07-0211953C66A0}"/>
                  </a:ext>
                </a:extLst>
              </p:cNvPr>
              <p:cNvSpPr txBox="1">
                <a:spLocks noChangeArrowheads="1"/>
              </p:cNvSpPr>
              <p:nvPr/>
            </p:nvSpPr>
            <p:spPr bwMode="auto">
              <a:xfrm>
                <a:off x="5186405" y="3529330"/>
                <a:ext cx="3401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
                  <a:t>1900</a:t>
                </a:r>
              </a:p>
            </p:txBody>
          </p:sp>
          <p:sp>
            <p:nvSpPr>
              <p:cNvPr id="52" name="ZoneTexte 137">
                <a:extLst>
                  <a:ext uri="{FF2B5EF4-FFF2-40B4-BE49-F238E27FC236}">
                    <a16:creationId xmlns:a16="http://schemas.microsoft.com/office/drawing/2014/main" id="{7A8C2A25-348F-0C46-97D0-253456FFACCE}"/>
                  </a:ext>
                </a:extLst>
              </p:cNvPr>
              <p:cNvSpPr txBox="1">
                <a:spLocks noChangeArrowheads="1"/>
              </p:cNvSpPr>
              <p:nvPr/>
            </p:nvSpPr>
            <p:spPr bwMode="auto">
              <a:xfrm>
                <a:off x="5186405" y="3367626"/>
                <a:ext cx="3401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
                  <a:t>2300</a:t>
                </a:r>
              </a:p>
            </p:txBody>
          </p:sp>
          <p:sp>
            <p:nvSpPr>
              <p:cNvPr id="53" name="ZoneTexte 138">
                <a:extLst>
                  <a:ext uri="{FF2B5EF4-FFF2-40B4-BE49-F238E27FC236}">
                    <a16:creationId xmlns:a16="http://schemas.microsoft.com/office/drawing/2014/main" id="{46C2694C-9BC4-774B-8B2A-98615EC05B92}"/>
                  </a:ext>
                </a:extLst>
              </p:cNvPr>
              <p:cNvSpPr txBox="1">
                <a:spLocks noChangeArrowheads="1"/>
              </p:cNvSpPr>
              <p:nvPr/>
            </p:nvSpPr>
            <p:spPr bwMode="auto">
              <a:xfrm>
                <a:off x="5186405" y="3205922"/>
                <a:ext cx="3401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
                  <a:t>2700</a:t>
                </a:r>
              </a:p>
            </p:txBody>
          </p:sp>
          <p:sp>
            <p:nvSpPr>
              <p:cNvPr id="54" name="ZoneTexte 139">
                <a:extLst>
                  <a:ext uri="{FF2B5EF4-FFF2-40B4-BE49-F238E27FC236}">
                    <a16:creationId xmlns:a16="http://schemas.microsoft.com/office/drawing/2014/main" id="{8E41BD61-424E-0743-9B33-2D7B1F8E1971}"/>
                  </a:ext>
                </a:extLst>
              </p:cNvPr>
              <p:cNvSpPr txBox="1">
                <a:spLocks noChangeArrowheads="1"/>
              </p:cNvSpPr>
              <p:nvPr/>
            </p:nvSpPr>
            <p:spPr bwMode="auto">
              <a:xfrm>
                <a:off x="5186405" y="3125070"/>
                <a:ext cx="3401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
                  <a:t>2900</a:t>
                </a:r>
              </a:p>
            </p:txBody>
          </p:sp>
          <p:sp>
            <p:nvSpPr>
              <p:cNvPr id="55" name="ZoneTexte 140">
                <a:extLst>
                  <a:ext uri="{FF2B5EF4-FFF2-40B4-BE49-F238E27FC236}">
                    <a16:creationId xmlns:a16="http://schemas.microsoft.com/office/drawing/2014/main" id="{BFB898E7-0A80-7947-93D3-1AD6FC07C06D}"/>
                  </a:ext>
                </a:extLst>
              </p:cNvPr>
              <p:cNvSpPr txBox="1">
                <a:spLocks noChangeArrowheads="1"/>
              </p:cNvSpPr>
              <p:nvPr/>
            </p:nvSpPr>
            <p:spPr bwMode="auto">
              <a:xfrm>
                <a:off x="5186405" y="3044218"/>
                <a:ext cx="3401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
                  <a:t>3100</a:t>
                </a:r>
              </a:p>
            </p:txBody>
          </p:sp>
          <p:sp>
            <p:nvSpPr>
              <p:cNvPr id="56" name="ZoneTexte 141">
                <a:extLst>
                  <a:ext uri="{FF2B5EF4-FFF2-40B4-BE49-F238E27FC236}">
                    <a16:creationId xmlns:a16="http://schemas.microsoft.com/office/drawing/2014/main" id="{27645568-BD96-2041-A3AA-435FCC3CD0FE}"/>
                  </a:ext>
                </a:extLst>
              </p:cNvPr>
              <p:cNvSpPr txBox="1">
                <a:spLocks noChangeArrowheads="1"/>
              </p:cNvSpPr>
              <p:nvPr/>
            </p:nvSpPr>
            <p:spPr bwMode="auto">
              <a:xfrm>
                <a:off x="5186405" y="4014442"/>
                <a:ext cx="3401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
                  <a:t>700</a:t>
                </a:r>
              </a:p>
            </p:txBody>
          </p:sp>
          <p:sp>
            <p:nvSpPr>
              <p:cNvPr id="57" name="ZoneTexte 142">
                <a:extLst>
                  <a:ext uri="{FF2B5EF4-FFF2-40B4-BE49-F238E27FC236}">
                    <a16:creationId xmlns:a16="http://schemas.microsoft.com/office/drawing/2014/main" id="{FF783427-3BC8-974F-AE3D-58F5C864A495}"/>
                  </a:ext>
                </a:extLst>
              </p:cNvPr>
              <p:cNvSpPr txBox="1">
                <a:spLocks noChangeArrowheads="1"/>
              </p:cNvSpPr>
              <p:nvPr/>
            </p:nvSpPr>
            <p:spPr bwMode="auto">
              <a:xfrm>
                <a:off x="5186405" y="3691034"/>
                <a:ext cx="3401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
                  <a:t>1500</a:t>
                </a:r>
              </a:p>
            </p:txBody>
          </p:sp>
          <p:sp>
            <p:nvSpPr>
              <p:cNvPr id="58" name="ZoneTexte 143">
                <a:extLst>
                  <a:ext uri="{FF2B5EF4-FFF2-40B4-BE49-F238E27FC236}">
                    <a16:creationId xmlns:a16="http://schemas.microsoft.com/office/drawing/2014/main" id="{77C569C9-6DF7-7C42-A173-1786CC27A6C3}"/>
                  </a:ext>
                </a:extLst>
              </p:cNvPr>
              <p:cNvSpPr txBox="1">
                <a:spLocks noChangeArrowheads="1"/>
              </p:cNvSpPr>
              <p:nvPr/>
            </p:nvSpPr>
            <p:spPr bwMode="auto">
              <a:xfrm>
                <a:off x="5186405" y="3448478"/>
                <a:ext cx="3401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
                  <a:t>2100</a:t>
                </a:r>
              </a:p>
            </p:txBody>
          </p:sp>
          <p:sp>
            <p:nvSpPr>
              <p:cNvPr id="59" name="ZoneTexte 144">
                <a:extLst>
                  <a:ext uri="{FF2B5EF4-FFF2-40B4-BE49-F238E27FC236}">
                    <a16:creationId xmlns:a16="http://schemas.microsoft.com/office/drawing/2014/main" id="{5374221B-2DEA-FF4F-B688-27942C238C10}"/>
                  </a:ext>
                </a:extLst>
              </p:cNvPr>
              <p:cNvSpPr txBox="1">
                <a:spLocks noChangeArrowheads="1"/>
              </p:cNvSpPr>
              <p:nvPr/>
            </p:nvSpPr>
            <p:spPr bwMode="auto">
              <a:xfrm>
                <a:off x="5186405" y="3286774"/>
                <a:ext cx="340189"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fr-FR" altLang="fr-FR" sz="400"/>
                  <a:t>2500</a:t>
                </a:r>
              </a:p>
            </p:txBody>
          </p:sp>
        </p:grpSp>
        <p:graphicFrame>
          <p:nvGraphicFramePr>
            <p:cNvPr id="42" name="Object 5">
              <a:extLst>
                <a:ext uri="{FF2B5EF4-FFF2-40B4-BE49-F238E27FC236}">
                  <a16:creationId xmlns:a16="http://schemas.microsoft.com/office/drawing/2014/main" id="{AA67512E-311A-1141-AE18-EAD140D2CC9E}"/>
                </a:ext>
              </a:extLst>
            </p:cNvPr>
            <p:cNvGraphicFramePr>
              <a:graphicFrameLocks noChangeAspect="1"/>
            </p:cNvGraphicFramePr>
            <p:nvPr>
              <p:extLst/>
            </p:nvPr>
          </p:nvGraphicFramePr>
          <p:xfrm>
            <a:off x="2266950" y="5518150"/>
            <a:ext cx="1231900" cy="1230313"/>
          </p:xfrm>
          <a:graphic>
            <a:graphicData uri="http://schemas.openxmlformats.org/presentationml/2006/ole">
              <mc:AlternateContent xmlns:mc="http://schemas.openxmlformats.org/markup-compatibility/2006">
                <mc:Choice xmlns:v="urn:schemas-microsoft-com:vml" Requires="v">
                  <p:oleObj spid="_x0000_s9264" name="Prism 8" r:id="rId14" imgW="2019300" imgH="2019300" progId="Prism8.Document">
                    <p:embed/>
                  </p:oleObj>
                </mc:Choice>
                <mc:Fallback>
                  <p:oleObj name="Prism 8" r:id="rId14" imgW="2019300" imgH="2019300" progId="Prism8.Document">
                    <p:embed/>
                    <p:pic>
                      <p:nvPicPr>
                        <p:cNvPr id="42" name="Object 5">
                          <a:extLst>
                            <a:ext uri="{FF2B5EF4-FFF2-40B4-BE49-F238E27FC236}">
                              <a16:creationId xmlns:a16="http://schemas.microsoft.com/office/drawing/2014/main" id="{AA67512E-311A-1141-AE18-EAD140D2CC9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266950" y="5518150"/>
                          <a:ext cx="1231900" cy="1230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01" name="ZoneTexte 100">
            <a:extLst>
              <a:ext uri="{FF2B5EF4-FFF2-40B4-BE49-F238E27FC236}">
                <a16:creationId xmlns:a16="http://schemas.microsoft.com/office/drawing/2014/main" id="{023770AF-C9AC-F940-9DCE-F3DBB48EFBF3}"/>
              </a:ext>
            </a:extLst>
          </p:cNvPr>
          <p:cNvSpPr txBox="1"/>
          <p:nvPr/>
        </p:nvSpPr>
        <p:spPr>
          <a:xfrm>
            <a:off x="650240" y="5535639"/>
            <a:ext cx="9255759" cy="830997"/>
          </a:xfrm>
          <a:prstGeom prst="rect">
            <a:avLst/>
          </a:prstGeom>
          <a:noFill/>
        </p:spPr>
        <p:txBody>
          <a:bodyPr wrap="square" rtlCol="0">
            <a:spAutoFit/>
          </a:bodyPr>
          <a:lstStyle/>
          <a:p>
            <a:r>
              <a:rPr lang="fr-FR" sz="2400" dirty="0"/>
              <a:t>- </a:t>
            </a:r>
            <a:r>
              <a:rPr lang="fr-FR" sz="2400" dirty="0" err="1"/>
              <a:t>Presence</a:t>
            </a:r>
            <a:r>
              <a:rPr lang="fr-FR" sz="2400" dirty="0"/>
              <a:t> of </a:t>
            </a:r>
            <a:r>
              <a:rPr lang="fr-FR" sz="2400" dirty="0" err="1"/>
              <a:t>dimers</a:t>
            </a:r>
            <a:r>
              <a:rPr lang="fr-FR" sz="2400" dirty="0"/>
              <a:t>, </a:t>
            </a:r>
            <a:r>
              <a:rPr lang="fr-FR" sz="2400" dirty="0" err="1"/>
              <a:t>mostly</a:t>
            </a:r>
            <a:r>
              <a:rPr lang="fr-FR" sz="2400" dirty="0"/>
              <a:t> </a:t>
            </a:r>
            <a:r>
              <a:rPr lang="fr-FR" sz="2400" dirty="0" err="1"/>
              <a:t>tetramers</a:t>
            </a:r>
            <a:endParaRPr lang="fr-FR" sz="2400" dirty="0"/>
          </a:p>
          <a:p>
            <a:r>
              <a:rPr lang="fr-FR" sz="2400" dirty="0"/>
              <a:t>- Induction of </a:t>
            </a:r>
            <a:r>
              <a:rPr lang="fr-FR" sz="2400" dirty="0" err="1"/>
              <a:t>internalization</a:t>
            </a:r>
            <a:r>
              <a:rPr lang="fr-FR" sz="2400" dirty="0"/>
              <a:t> of large </a:t>
            </a:r>
            <a:r>
              <a:rPr lang="fr-FR" sz="2400" dirty="0" err="1"/>
              <a:t>oligomers</a:t>
            </a:r>
            <a:r>
              <a:rPr lang="fr-FR" sz="2400" dirty="0"/>
              <a:t> by </a:t>
            </a:r>
            <a:r>
              <a:rPr lang="fr-FR" sz="2400" dirty="0" err="1"/>
              <a:t>angiotensin</a:t>
            </a:r>
            <a:r>
              <a:rPr lang="fr-FR" sz="2400" dirty="0"/>
              <a:t> II</a:t>
            </a:r>
          </a:p>
        </p:txBody>
      </p:sp>
      <p:sp>
        <p:nvSpPr>
          <p:cNvPr id="102" name="ZoneTexte 101">
            <a:extLst>
              <a:ext uri="{FF2B5EF4-FFF2-40B4-BE49-F238E27FC236}">
                <a16:creationId xmlns:a16="http://schemas.microsoft.com/office/drawing/2014/main" id="{64D6F387-7590-2F48-8023-1E8C1B42B035}"/>
              </a:ext>
            </a:extLst>
          </p:cNvPr>
          <p:cNvSpPr txBox="1"/>
          <p:nvPr/>
        </p:nvSpPr>
        <p:spPr>
          <a:xfrm>
            <a:off x="5621337" y="6282781"/>
            <a:ext cx="4336124" cy="369332"/>
          </a:xfrm>
          <a:prstGeom prst="rect">
            <a:avLst/>
          </a:prstGeom>
          <a:noFill/>
        </p:spPr>
        <p:txBody>
          <a:bodyPr wrap="square" rtlCol="0">
            <a:spAutoFit/>
          </a:bodyPr>
          <a:lstStyle/>
          <a:p>
            <a:r>
              <a:rPr lang="fr-FR" dirty="0">
                <a:solidFill>
                  <a:schemeClr val="bg1"/>
                </a:solidFill>
                <a:latin typeface="Arial Narrow" panose="020B0604020202020204" pitchFamily="34" charset="0"/>
                <a:cs typeface="Arial Narrow" panose="020B0604020202020204" pitchFamily="34" charset="0"/>
              </a:rPr>
              <a:t>En révision dans Communications in </a:t>
            </a:r>
            <a:r>
              <a:rPr lang="fr-FR" dirty="0" err="1">
                <a:solidFill>
                  <a:schemeClr val="bg1"/>
                </a:solidFill>
                <a:latin typeface="Arial Narrow" panose="020B0604020202020204" pitchFamily="34" charset="0"/>
                <a:cs typeface="Arial Narrow" panose="020B0604020202020204" pitchFamily="34" charset="0"/>
              </a:rPr>
              <a:t>Biology</a:t>
            </a:r>
            <a:endParaRPr lang="fr-FR" dirty="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2053301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EA4F713D-2D46-F24F-BC9E-819E06C03D50}"/>
              </a:ext>
            </a:extLst>
          </p:cNvPr>
          <p:cNvPicPr>
            <a:picLocks noChangeAspect="1"/>
          </p:cNvPicPr>
          <p:nvPr/>
        </p:nvPicPr>
        <p:blipFill>
          <a:blip r:embed="rId2"/>
          <a:stretch>
            <a:fillRect/>
          </a:stretch>
        </p:blipFill>
        <p:spPr>
          <a:xfrm>
            <a:off x="1236711" y="1306373"/>
            <a:ext cx="6547757" cy="3707014"/>
          </a:xfrm>
          <a:prstGeom prst="rect">
            <a:avLst/>
          </a:prstGeom>
        </p:spPr>
      </p:pic>
      <p:sp>
        <p:nvSpPr>
          <p:cNvPr id="5" name="Titre 1">
            <a:extLst>
              <a:ext uri="{FF2B5EF4-FFF2-40B4-BE49-F238E27FC236}">
                <a16:creationId xmlns:a16="http://schemas.microsoft.com/office/drawing/2014/main" id="{7AEDD73A-0F9D-1548-9E64-E4D6171B5D5A}"/>
              </a:ext>
            </a:extLst>
          </p:cNvPr>
          <p:cNvSpPr txBox="1">
            <a:spLocks/>
          </p:cNvSpPr>
          <p:nvPr/>
        </p:nvSpPr>
        <p:spPr>
          <a:xfrm>
            <a:off x="1236711" y="219042"/>
            <a:ext cx="8707792" cy="565079"/>
          </a:xfrm>
          <a:prstGeom prst="rect">
            <a:avLst/>
          </a:prstGeom>
          <a:noFill/>
          <a:effectLst>
            <a:glow>
              <a:schemeClr val="bg2">
                <a:alpha val="75000"/>
              </a:schemeClr>
            </a:glow>
            <a:outerShdw blurRad="50800" dist="38100" dir="2700000" algn="tl" rotWithShape="0">
              <a:srgbClr val="000000">
                <a:alpha val="43000"/>
              </a:srgbClr>
            </a:outerShdw>
          </a:effectLst>
        </p:spPr>
        <p:txBody>
          <a:bodyPr vert="horz" wrap="square" lIns="91440" tIns="0" rIns="91440" bIns="0" rtlCol="0" anchor="ctr">
            <a:noAutofit/>
          </a:bodyPr>
          <a:lstStyle>
            <a:lvl1pPr algn="r" defTabSz="457200" rtl="0" eaLnBrk="1" latinLnBrk="0" hangingPunct="1">
              <a:spcBef>
                <a:spcPct val="0"/>
              </a:spcBef>
              <a:buNone/>
              <a:defRPr sz="3600" b="0" kern="1200">
                <a:solidFill>
                  <a:srgbClr val="00BAD7"/>
                </a:solidFill>
                <a:latin typeface="Arial"/>
                <a:ea typeface="+mj-ea"/>
                <a:cs typeface="Arial"/>
              </a:defRPr>
            </a:lvl1pPr>
          </a:lstStyle>
          <a:p>
            <a:pPr algn="l"/>
            <a:r>
              <a:rPr lang="fr-FR" sz="2600" dirty="0" err="1"/>
              <a:t>Oligomeric</a:t>
            </a:r>
            <a:r>
              <a:rPr lang="fr-FR" sz="2600" dirty="0"/>
              <a:t> state of B2AR and </a:t>
            </a:r>
            <a:r>
              <a:rPr lang="fr-FR" sz="2600" dirty="0" err="1"/>
              <a:t>agonist</a:t>
            </a:r>
            <a:r>
              <a:rPr lang="fr-FR" sz="2600" dirty="0"/>
              <a:t> </a:t>
            </a:r>
            <a:r>
              <a:rPr lang="fr-FR" sz="2600" dirty="0" err="1"/>
              <a:t>effect</a:t>
            </a:r>
            <a:endParaRPr lang="fr-FR" sz="2600" dirty="0"/>
          </a:p>
        </p:txBody>
      </p:sp>
      <p:sp>
        <p:nvSpPr>
          <p:cNvPr id="6" name="ZoneTexte 5">
            <a:extLst>
              <a:ext uri="{FF2B5EF4-FFF2-40B4-BE49-F238E27FC236}">
                <a16:creationId xmlns:a16="http://schemas.microsoft.com/office/drawing/2014/main" id="{64543C25-78F3-CC42-BD24-7889DF3414CB}"/>
              </a:ext>
            </a:extLst>
          </p:cNvPr>
          <p:cNvSpPr txBox="1"/>
          <p:nvPr/>
        </p:nvSpPr>
        <p:spPr>
          <a:xfrm>
            <a:off x="650241" y="5203945"/>
            <a:ext cx="9255759" cy="830997"/>
          </a:xfrm>
          <a:prstGeom prst="rect">
            <a:avLst/>
          </a:prstGeom>
          <a:noFill/>
        </p:spPr>
        <p:txBody>
          <a:bodyPr wrap="square" rtlCol="0">
            <a:spAutoFit/>
          </a:bodyPr>
          <a:lstStyle/>
          <a:p>
            <a:r>
              <a:rPr lang="fr-FR" sz="2400" dirty="0"/>
              <a:t>- </a:t>
            </a:r>
            <a:r>
              <a:rPr lang="fr-FR" sz="2400" dirty="0" err="1"/>
              <a:t>Presence</a:t>
            </a:r>
            <a:r>
              <a:rPr lang="fr-FR" sz="2400" dirty="0"/>
              <a:t> of </a:t>
            </a:r>
            <a:r>
              <a:rPr lang="fr-FR" sz="2400" dirty="0" err="1"/>
              <a:t>dimers</a:t>
            </a:r>
            <a:r>
              <a:rPr lang="fr-FR" sz="2400" dirty="0"/>
              <a:t>, </a:t>
            </a:r>
            <a:r>
              <a:rPr lang="fr-FR" sz="2400" dirty="0" err="1"/>
              <a:t>mostly</a:t>
            </a:r>
            <a:r>
              <a:rPr lang="fr-FR" sz="2400" dirty="0"/>
              <a:t> </a:t>
            </a:r>
            <a:r>
              <a:rPr lang="fr-FR" sz="2400" dirty="0" err="1"/>
              <a:t>tetramers</a:t>
            </a:r>
            <a:endParaRPr lang="fr-FR" sz="2400" dirty="0"/>
          </a:p>
          <a:p>
            <a:r>
              <a:rPr lang="fr-FR" sz="2400" dirty="0"/>
              <a:t>- More </a:t>
            </a:r>
            <a:r>
              <a:rPr lang="fr-FR" sz="2400" dirty="0" err="1"/>
              <a:t>complex</a:t>
            </a:r>
            <a:r>
              <a:rPr lang="fr-FR" sz="2400" dirty="0"/>
              <a:t> </a:t>
            </a:r>
            <a:r>
              <a:rPr lang="fr-FR" sz="2400" dirty="0" err="1"/>
              <a:t>effect</a:t>
            </a:r>
            <a:r>
              <a:rPr lang="fr-FR" sz="2400" dirty="0"/>
              <a:t> due to constitutive </a:t>
            </a:r>
            <a:r>
              <a:rPr lang="fr-FR" sz="2400" dirty="0" err="1"/>
              <a:t>internalization</a:t>
            </a:r>
            <a:r>
              <a:rPr lang="fr-FR" sz="2400" dirty="0"/>
              <a:t> </a:t>
            </a:r>
            <a:r>
              <a:rPr lang="fr-FR" sz="2400" dirty="0" err="1"/>
              <a:t>activity</a:t>
            </a:r>
            <a:endParaRPr lang="fr-FR" sz="2400" dirty="0"/>
          </a:p>
        </p:txBody>
      </p:sp>
    </p:spTree>
    <p:extLst>
      <p:ext uri="{BB962C8B-B14F-4D97-AF65-F5344CB8AC3E}">
        <p14:creationId xmlns:p14="http://schemas.microsoft.com/office/powerpoint/2010/main" val="5539745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DE33FE-5998-044E-8B26-271CE408C346}"/>
              </a:ext>
            </a:extLst>
          </p:cNvPr>
          <p:cNvSpPr>
            <a:spLocks noGrp="1"/>
          </p:cNvSpPr>
          <p:nvPr>
            <p:ph type="title"/>
          </p:nvPr>
        </p:nvSpPr>
        <p:spPr/>
        <p:txBody>
          <a:bodyPr/>
          <a:lstStyle/>
          <a:p>
            <a:r>
              <a:rPr lang="fr-FR" dirty="0">
                <a:latin typeface="Arial Narrow" panose="020B0604020202020204" pitchFamily="34" charset="0"/>
                <a:cs typeface="Arial Narrow" panose="020B0604020202020204" pitchFamily="34" charset="0"/>
              </a:rPr>
              <a:t>Global </a:t>
            </a:r>
            <a:r>
              <a:rPr lang="fr-FR" dirty="0" err="1">
                <a:latin typeface="Arial Narrow" panose="020B0604020202020204" pitchFamily="34" charset="0"/>
                <a:cs typeface="Arial Narrow" panose="020B0604020202020204" pitchFamily="34" charset="0"/>
              </a:rPr>
              <a:t>view</a:t>
            </a:r>
            <a:r>
              <a:rPr lang="fr-FR" dirty="0">
                <a:latin typeface="Arial Narrow" panose="020B0604020202020204" pitchFamily="34" charset="0"/>
                <a:cs typeface="Arial Narrow" panose="020B0604020202020204" pitchFamily="34" charset="0"/>
              </a:rPr>
              <a:t> of </a:t>
            </a:r>
            <a:r>
              <a:rPr lang="fr-FR" dirty="0" err="1">
                <a:latin typeface="Arial Narrow" panose="020B0604020202020204" pitchFamily="34" charset="0"/>
                <a:cs typeface="Arial Narrow" panose="020B0604020202020204" pitchFamily="34" charset="0"/>
              </a:rPr>
              <a:t>different</a:t>
            </a:r>
            <a:r>
              <a:rPr lang="fr-FR" dirty="0">
                <a:latin typeface="Arial Narrow" panose="020B0604020202020204" pitchFamily="34" charset="0"/>
                <a:cs typeface="Arial Narrow" panose="020B0604020202020204" pitchFamily="34" charset="0"/>
              </a:rPr>
              <a:t> ligands </a:t>
            </a:r>
            <a:r>
              <a:rPr lang="fr-FR" dirty="0" err="1">
                <a:latin typeface="Arial Narrow" panose="020B0604020202020204" pitchFamily="34" charset="0"/>
                <a:cs typeface="Arial Narrow" panose="020B0604020202020204" pitchFamily="34" charset="0"/>
              </a:rPr>
              <a:t>effect</a:t>
            </a:r>
            <a:endParaRPr lang="fr-FR" dirty="0">
              <a:latin typeface="Arial Narrow" panose="020B0604020202020204" pitchFamily="34" charset="0"/>
              <a:cs typeface="Arial Narrow" panose="020B0604020202020204" pitchFamily="34" charset="0"/>
            </a:endParaRPr>
          </a:p>
        </p:txBody>
      </p:sp>
      <p:grpSp>
        <p:nvGrpSpPr>
          <p:cNvPr id="8" name="Groupe 7">
            <a:extLst>
              <a:ext uri="{FF2B5EF4-FFF2-40B4-BE49-F238E27FC236}">
                <a16:creationId xmlns:a16="http://schemas.microsoft.com/office/drawing/2014/main" id="{001E6DA1-E506-9C48-9969-2340A82588A2}"/>
              </a:ext>
            </a:extLst>
          </p:cNvPr>
          <p:cNvGrpSpPr/>
          <p:nvPr/>
        </p:nvGrpSpPr>
        <p:grpSpPr>
          <a:xfrm>
            <a:off x="1064432" y="1281793"/>
            <a:ext cx="8186091" cy="4537524"/>
            <a:chOff x="46227" y="4218217"/>
            <a:chExt cx="4483100" cy="2507342"/>
          </a:xfrm>
        </p:grpSpPr>
        <p:pic>
          <p:nvPicPr>
            <p:cNvPr id="7" name="Image 6">
              <a:extLst>
                <a:ext uri="{FF2B5EF4-FFF2-40B4-BE49-F238E27FC236}">
                  <a16:creationId xmlns:a16="http://schemas.microsoft.com/office/drawing/2014/main" id="{84170120-2574-5C4C-A590-35FDA2455E2A}"/>
                </a:ext>
              </a:extLst>
            </p:cNvPr>
            <p:cNvPicPr>
              <a:picLocks noChangeAspect="1"/>
            </p:cNvPicPr>
            <p:nvPr/>
          </p:nvPicPr>
          <p:blipFill rotWithShape="1">
            <a:blip r:embed="rId2"/>
            <a:srcRect t="21029"/>
            <a:stretch/>
          </p:blipFill>
          <p:spPr>
            <a:xfrm>
              <a:off x="46227" y="4218217"/>
              <a:ext cx="4483100" cy="2507342"/>
            </a:xfrm>
            <a:prstGeom prst="rect">
              <a:avLst/>
            </a:prstGeom>
          </p:spPr>
        </p:pic>
        <p:pic>
          <p:nvPicPr>
            <p:cNvPr id="9" name="Image 8">
              <a:extLst>
                <a:ext uri="{FF2B5EF4-FFF2-40B4-BE49-F238E27FC236}">
                  <a16:creationId xmlns:a16="http://schemas.microsoft.com/office/drawing/2014/main" id="{D8C4CC18-EB64-884D-8A89-47D9F9526862}"/>
                </a:ext>
              </a:extLst>
            </p:cNvPr>
            <p:cNvPicPr>
              <a:picLocks noChangeAspect="1"/>
            </p:cNvPicPr>
            <p:nvPr/>
          </p:nvPicPr>
          <p:blipFill rotWithShape="1">
            <a:blip r:embed="rId2"/>
            <a:srcRect l="79624" b="78721"/>
            <a:stretch/>
          </p:blipFill>
          <p:spPr>
            <a:xfrm>
              <a:off x="3563293" y="5942899"/>
              <a:ext cx="913456" cy="675617"/>
            </a:xfrm>
            <a:prstGeom prst="rect">
              <a:avLst/>
            </a:prstGeom>
          </p:spPr>
        </p:pic>
      </p:grpSp>
      <p:sp>
        <p:nvSpPr>
          <p:cNvPr id="10" name="Rectangle 9">
            <a:extLst>
              <a:ext uri="{FF2B5EF4-FFF2-40B4-BE49-F238E27FC236}">
                <a16:creationId xmlns:a16="http://schemas.microsoft.com/office/drawing/2014/main" id="{FD7CE493-3DAE-1143-9181-1CD09D3EDF52}"/>
              </a:ext>
            </a:extLst>
          </p:cNvPr>
          <p:cNvSpPr/>
          <p:nvPr/>
        </p:nvSpPr>
        <p:spPr>
          <a:xfrm>
            <a:off x="5247412" y="1908631"/>
            <a:ext cx="316800" cy="1257300"/>
          </a:xfrm>
          <a:prstGeom prst="rect">
            <a:avLst/>
          </a:prstGeom>
          <a:solidFill>
            <a:srgbClr val="0432FF"/>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2" name="Rectangle 11">
            <a:extLst>
              <a:ext uri="{FF2B5EF4-FFF2-40B4-BE49-F238E27FC236}">
                <a16:creationId xmlns:a16="http://schemas.microsoft.com/office/drawing/2014/main" id="{19B28431-8872-B644-81E3-71B309D6DA0A}"/>
              </a:ext>
            </a:extLst>
          </p:cNvPr>
          <p:cNvSpPr/>
          <p:nvPr/>
        </p:nvSpPr>
        <p:spPr>
          <a:xfrm>
            <a:off x="5245292" y="1484539"/>
            <a:ext cx="313200" cy="410936"/>
          </a:xfrm>
          <a:prstGeom prst="rect">
            <a:avLst/>
          </a:prstGeom>
          <a:solidFill>
            <a:srgbClr val="00FA0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3" name="Rectangle 12">
            <a:extLst>
              <a:ext uri="{FF2B5EF4-FFF2-40B4-BE49-F238E27FC236}">
                <a16:creationId xmlns:a16="http://schemas.microsoft.com/office/drawing/2014/main" id="{25CEB32A-2A5C-2649-9D96-C4EFD9EEE9CB}"/>
              </a:ext>
            </a:extLst>
          </p:cNvPr>
          <p:cNvSpPr/>
          <p:nvPr/>
        </p:nvSpPr>
        <p:spPr>
          <a:xfrm>
            <a:off x="6667316" y="2230083"/>
            <a:ext cx="316800" cy="1463212"/>
          </a:xfrm>
          <a:prstGeom prst="rect">
            <a:avLst/>
          </a:prstGeom>
          <a:solidFill>
            <a:srgbClr val="0432FF"/>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4" name="Rectangle 13">
            <a:extLst>
              <a:ext uri="{FF2B5EF4-FFF2-40B4-BE49-F238E27FC236}">
                <a16:creationId xmlns:a16="http://schemas.microsoft.com/office/drawing/2014/main" id="{5CD7539C-7062-104C-AD74-0A182E5C4665}"/>
              </a:ext>
            </a:extLst>
          </p:cNvPr>
          <p:cNvSpPr/>
          <p:nvPr/>
        </p:nvSpPr>
        <p:spPr>
          <a:xfrm>
            <a:off x="6660738" y="1484539"/>
            <a:ext cx="313200" cy="745544"/>
          </a:xfrm>
          <a:prstGeom prst="rect">
            <a:avLst/>
          </a:prstGeom>
          <a:solidFill>
            <a:srgbClr val="00FA0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5" name="Rectangle 14">
            <a:extLst>
              <a:ext uri="{FF2B5EF4-FFF2-40B4-BE49-F238E27FC236}">
                <a16:creationId xmlns:a16="http://schemas.microsoft.com/office/drawing/2014/main" id="{CC948D5B-A718-F746-8341-296EF70B554B}"/>
              </a:ext>
            </a:extLst>
          </p:cNvPr>
          <p:cNvSpPr/>
          <p:nvPr/>
        </p:nvSpPr>
        <p:spPr>
          <a:xfrm>
            <a:off x="5948044" y="2447171"/>
            <a:ext cx="316800" cy="1034057"/>
          </a:xfrm>
          <a:prstGeom prst="rect">
            <a:avLst/>
          </a:prstGeom>
          <a:solidFill>
            <a:srgbClr val="0432FF"/>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6" name="Rectangle 15">
            <a:extLst>
              <a:ext uri="{FF2B5EF4-FFF2-40B4-BE49-F238E27FC236}">
                <a16:creationId xmlns:a16="http://schemas.microsoft.com/office/drawing/2014/main" id="{5268C3FE-B63D-FD4D-859D-66D6CB96244F}"/>
              </a:ext>
            </a:extLst>
          </p:cNvPr>
          <p:cNvSpPr/>
          <p:nvPr/>
        </p:nvSpPr>
        <p:spPr>
          <a:xfrm>
            <a:off x="5948044" y="1782751"/>
            <a:ext cx="313200" cy="664420"/>
          </a:xfrm>
          <a:prstGeom prst="rect">
            <a:avLst/>
          </a:prstGeom>
          <a:solidFill>
            <a:srgbClr val="00FA0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7" name="Rectangle 16">
            <a:extLst>
              <a:ext uri="{FF2B5EF4-FFF2-40B4-BE49-F238E27FC236}">
                <a16:creationId xmlns:a16="http://schemas.microsoft.com/office/drawing/2014/main" id="{1DDAE0B7-5F18-184A-91FE-7DB8B0905438}"/>
              </a:ext>
            </a:extLst>
          </p:cNvPr>
          <p:cNvSpPr/>
          <p:nvPr/>
        </p:nvSpPr>
        <p:spPr>
          <a:xfrm>
            <a:off x="5951644" y="3493495"/>
            <a:ext cx="313200" cy="206212"/>
          </a:xfrm>
          <a:prstGeom prst="rect">
            <a:avLst/>
          </a:prstGeom>
          <a:solidFill>
            <a:srgbClr val="FFFF0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8" name="Rectangle 17">
            <a:extLst>
              <a:ext uri="{FF2B5EF4-FFF2-40B4-BE49-F238E27FC236}">
                <a16:creationId xmlns:a16="http://schemas.microsoft.com/office/drawing/2014/main" id="{70036BFB-8765-214E-9121-4BA6F01B8943}"/>
              </a:ext>
            </a:extLst>
          </p:cNvPr>
          <p:cNvSpPr/>
          <p:nvPr/>
        </p:nvSpPr>
        <p:spPr>
          <a:xfrm>
            <a:off x="5948044" y="1484538"/>
            <a:ext cx="323142" cy="285945"/>
          </a:xfrm>
          <a:prstGeom prst="rect">
            <a:avLst/>
          </a:prstGeom>
          <a:solidFill>
            <a:srgbClr val="FF0000"/>
          </a:solidFill>
          <a:ln w="190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75760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22371B-5205-9647-A038-64562EB8E1B7}"/>
              </a:ext>
            </a:extLst>
          </p:cNvPr>
          <p:cNvSpPr>
            <a:spLocks noGrp="1"/>
          </p:cNvSpPr>
          <p:nvPr>
            <p:ph type="title"/>
          </p:nvPr>
        </p:nvSpPr>
        <p:spPr>
          <a:xfrm>
            <a:off x="1207312" y="219042"/>
            <a:ext cx="9166972" cy="565079"/>
          </a:xfrm>
          <a:noFill/>
          <a:effectLst>
            <a:glow>
              <a:schemeClr val="bg2">
                <a:alpha val="75000"/>
              </a:schemeClr>
            </a:glow>
          </a:effectLst>
        </p:spPr>
        <p:txBody>
          <a:bodyPr>
            <a:noAutofit/>
          </a:bodyPr>
          <a:lstStyle/>
          <a:p>
            <a:r>
              <a:rPr lang="fr-FR" sz="3200" dirty="0" err="1">
                <a:latin typeface="Arial Narrow" panose="020B0604020202020204" pitchFamily="34" charset="0"/>
                <a:cs typeface="Arial Narrow" panose="020B0604020202020204" pitchFamily="34" charset="0"/>
              </a:rPr>
              <a:t>Technology</a:t>
            </a:r>
            <a:r>
              <a:rPr lang="fr-FR" sz="3200" dirty="0">
                <a:latin typeface="Arial Narrow" panose="020B0604020202020204" pitchFamily="34" charset="0"/>
                <a:cs typeface="Arial Narrow" panose="020B0604020202020204" pitchFamily="34" charset="0"/>
              </a:rPr>
              <a:t>: </a:t>
            </a:r>
            <a:r>
              <a:rPr lang="fr-FR" sz="3200" dirty="0" err="1">
                <a:latin typeface="Arial Narrow" panose="020B0604020202020204" pitchFamily="34" charset="0"/>
                <a:cs typeface="Arial Narrow" panose="020B0604020202020204" pitchFamily="34" charset="0"/>
              </a:rPr>
              <a:t>directed</a:t>
            </a:r>
            <a:r>
              <a:rPr lang="fr-FR" sz="3200" dirty="0">
                <a:latin typeface="Arial Narrow" panose="020B0604020202020204" pitchFamily="34" charset="0"/>
                <a:cs typeface="Arial Narrow" panose="020B0604020202020204" pitchFamily="34" charset="0"/>
              </a:rPr>
              <a:t> </a:t>
            </a:r>
            <a:r>
              <a:rPr lang="fr-FR" sz="3200" dirty="0" err="1">
                <a:latin typeface="Arial Narrow" panose="020B0604020202020204" pitchFamily="34" charset="0"/>
                <a:cs typeface="Arial Narrow" panose="020B0604020202020204" pitchFamily="34" charset="0"/>
              </a:rPr>
              <a:t>immobilization</a:t>
            </a:r>
            <a:r>
              <a:rPr lang="fr-FR" sz="3200" dirty="0">
                <a:latin typeface="Arial Narrow" panose="020B0604020202020204" pitchFamily="34" charset="0"/>
                <a:cs typeface="Arial Narrow" panose="020B0604020202020204" pitchFamily="34" charset="0"/>
              </a:rPr>
              <a:t> of </a:t>
            </a:r>
            <a:r>
              <a:rPr lang="fr-FR" sz="3200" dirty="0" err="1">
                <a:latin typeface="Arial Narrow" panose="020B0604020202020204" pitchFamily="34" charset="0"/>
                <a:cs typeface="Arial Narrow" panose="020B0604020202020204" pitchFamily="34" charset="0"/>
              </a:rPr>
              <a:t>microorganisms</a:t>
            </a:r>
            <a:endParaRPr lang="fr-FR" sz="3200" dirty="0">
              <a:latin typeface="Arial Narrow" panose="020B0604020202020204" pitchFamily="34" charset="0"/>
              <a:cs typeface="Arial Narrow" panose="020B0604020202020204" pitchFamily="34" charset="0"/>
            </a:endParaRPr>
          </a:p>
        </p:txBody>
      </p:sp>
      <p:grpSp>
        <p:nvGrpSpPr>
          <p:cNvPr id="4" name="Grouper 15">
            <a:extLst>
              <a:ext uri="{FF2B5EF4-FFF2-40B4-BE49-F238E27FC236}">
                <a16:creationId xmlns:a16="http://schemas.microsoft.com/office/drawing/2014/main" id="{37D647F3-6377-4544-967D-5D3344124D57}"/>
              </a:ext>
            </a:extLst>
          </p:cNvPr>
          <p:cNvGrpSpPr/>
          <p:nvPr/>
        </p:nvGrpSpPr>
        <p:grpSpPr>
          <a:xfrm>
            <a:off x="664305" y="1152959"/>
            <a:ext cx="3029111" cy="4525737"/>
            <a:chOff x="3457574" y="-98014"/>
            <a:chExt cx="4004063" cy="7115821"/>
          </a:xfrm>
          <a:effectLst>
            <a:outerShdw blurRad="50800" dist="38100" dir="2700000" algn="tl" rotWithShape="0">
              <a:prstClr val="black">
                <a:alpha val="40000"/>
              </a:prstClr>
            </a:outerShdw>
          </a:effectLst>
        </p:grpSpPr>
        <p:grpSp>
          <p:nvGrpSpPr>
            <p:cNvPr id="5" name="Grouper 10">
              <a:extLst>
                <a:ext uri="{FF2B5EF4-FFF2-40B4-BE49-F238E27FC236}">
                  <a16:creationId xmlns:a16="http://schemas.microsoft.com/office/drawing/2014/main" id="{DBE8F1F8-6449-DB47-946F-8B2FD2C53C7F}"/>
                </a:ext>
              </a:extLst>
            </p:cNvPr>
            <p:cNvGrpSpPr>
              <a:grpSpLocks noChangeAspect="1"/>
            </p:cNvGrpSpPr>
            <p:nvPr/>
          </p:nvGrpSpPr>
          <p:grpSpPr>
            <a:xfrm>
              <a:off x="3457575" y="2984332"/>
              <a:ext cx="4004061" cy="1998762"/>
              <a:chOff x="1189948" y="5980407"/>
              <a:chExt cx="5493904" cy="2742466"/>
            </a:xfrm>
          </p:grpSpPr>
          <p:pic>
            <p:nvPicPr>
              <p:cNvPr id="12" name="Image 11">
                <a:extLst>
                  <a:ext uri="{FF2B5EF4-FFF2-40B4-BE49-F238E27FC236}">
                    <a16:creationId xmlns:a16="http://schemas.microsoft.com/office/drawing/2014/main" id="{7FB64CC4-A8BE-7749-B54E-04875D8CB45B}"/>
                  </a:ext>
                </a:extLst>
              </p:cNvPr>
              <p:cNvPicPr>
                <a:picLocks noChangeAspect="1"/>
              </p:cNvPicPr>
              <p:nvPr/>
            </p:nvPicPr>
            <p:blipFill>
              <a:blip r:embed="rId3"/>
              <a:stretch>
                <a:fillRect/>
              </a:stretch>
            </p:blipFill>
            <p:spPr>
              <a:xfrm>
                <a:off x="1189948" y="6036819"/>
                <a:ext cx="2733243" cy="2686050"/>
              </a:xfrm>
              <a:prstGeom prst="rect">
                <a:avLst/>
              </a:prstGeom>
              <a:effectLst>
                <a:outerShdw blurRad="50800" dist="38100" dir="2700000" algn="tl" rotWithShape="0">
                  <a:prstClr val="black">
                    <a:alpha val="40000"/>
                  </a:prstClr>
                </a:outerShdw>
              </a:effectLst>
            </p:spPr>
          </p:pic>
          <p:pic>
            <p:nvPicPr>
              <p:cNvPr id="14" name="Image 13">
                <a:extLst>
                  <a:ext uri="{FF2B5EF4-FFF2-40B4-BE49-F238E27FC236}">
                    <a16:creationId xmlns:a16="http://schemas.microsoft.com/office/drawing/2014/main" id="{07092D74-B4B0-2240-90EC-4536F32BB71B}"/>
                  </a:ext>
                </a:extLst>
              </p:cNvPr>
              <p:cNvPicPr>
                <a:picLocks noChangeAspect="1"/>
              </p:cNvPicPr>
              <p:nvPr/>
            </p:nvPicPr>
            <p:blipFill rotWithShape="1">
              <a:blip r:embed="rId4"/>
              <a:srcRect l="6295" t="-1" b="1263"/>
              <a:stretch/>
            </p:blipFill>
            <p:spPr>
              <a:xfrm>
                <a:off x="4081130" y="5980407"/>
                <a:ext cx="2602722" cy="2742466"/>
              </a:xfrm>
              <a:prstGeom prst="rect">
                <a:avLst/>
              </a:prstGeom>
            </p:spPr>
          </p:pic>
        </p:grpSp>
        <p:pic>
          <p:nvPicPr>
            <p:cNvPr id="6" name="Image 5">
              <a:extLst>
                <a:ext uri="{FF2B5EF4-FFF2-40B4-BE49-F238E27FC236}">
                  <a16:creationId xmlns:a16="http://schemas.microsoft.com/office/drawing/2014/main" id="{171BAD1F-D413-694E-8F27-79FDC1053EBC}"/>
                </a:ext>
              </a:extLst>
            </p:cNvPr>
            <p:cNvPicPr>
              <a:picLocks noChangeAspect="1"/>
            </p:cNvPicPr>
            <p:nvPr/>
          </p:nvPicPr>
          <p:blipFill rotWithShape="1">
            <a:blip r:embed="rId5"/>
            <a:srcRect l="663" t="-1" r="74121" b="3677"/>
            <a:stretch/>
          </p:blipFill>
          <p:spPr>
            <a:xfrm>
              <a:off x="5564723" y="5066547"/>
              <a:ext cx="1896914" cy="1951260"/>
            </a:xfrm>
            <a:prstGeom prst="rect">
              <a:avLst/>
            </a:prstGeom>
          </p:spPr>
        </p:pic>
        <p:pic>
          <p:nvPicPr>
            <p:cNvPr id="7" name="Image 6">
              <a:extLst>
                <a:ext uri="{FF2B5EF4-FFF2-40B4-BE49-F238E27FC236}">
                  <a16:creationId xmlns:a16="http://schemas.microsoft.com/office/drawing/2014/main" id="{3DAE770A-DFC8-3240-8706-BF4E3D617D71}"/>
                </a:ext>
              </a:extLst>
            </p:cNvPr>
            <p:cNvPicPr>
              <a:picLocks noChangeAspect="1"/>
            </p:cNvPicPr>
            <p:nvPr/>
          </p:nvPicPr>
          <p:blipFill rotWithShape="1">
            <a:blip r:embed="rId6"/>
            <a:srcRect r="62898"/>
            <a:stretch/>
          </p:blipFill>
          <p:spPr>
            <a:xfrm>
              <a:off x="3457574" y="-98014"/>
              <a:ext cx="4004061" cy="3032124"/>
            </a:xfrm>
            <a:prstGeom prst="rect">
              <a:avLst/>
            </a:prstGeom>
          </p:spPr>
        </p:pic>
        <p:pic>
          <p:nvPicPr>
            <p:cNvPr id="11" name="Image 10">
              <a:extLst>
                <a:ext uri="{FF2B5EF4-FFF2-40B4-BE49-F238E27FC236}">
                  <a16:creationId xmlns:a16="http://schemas.microsoft.com/office/drawing/2014/main" id="{C9E2F564-3E01-A345-8BC4-D2715149E86D}"/>
                </a:ext>
              </a:extLst>
            </p:cNvPr>
            <p:cNvPicPr>
              <a:picLocks noChangeAspect="1"/>
            </p:cNvPicPr>
            <p:nvPr/>
          </p:nvPicPr>
          <p:blipFill rotWithShape="1">
            <a:blip r:embed="rId7"/>
            <a:srcRect l="7647" t="1" r="63676" b="50029"/>
            <a:stretch/>
          </p:blipFill>
          <p:spPr>
            <a:xfrm>
              <a:off x="3457575" y="5066547"/>
              <a:ext cx="1992039" cy="1951260"/>
            </a:xfrm>
            <a:prstGeom prst="rect">
              <a:avLst/>
            </a:prstGeom>
          </p:spPr>
        </p:pic>
      </p:grpSp>
      <p:sp>
        <p:nvSpPr>
          <p:cNvPr id="15" name="ZoneTexte 14">
            <a:extLst>
              <a:ext uri="{FF2B5EF4-FFF2-40B4-BE49-F238E27FC236}">
                <a16:creationId xmlns:a16="http://schemas.microsoft.com/office/drawing/2014/main" id="{7A024B6C-013A-2F45-B512-F5B32267FF85}"/>
              </a:ext>
            </a:extLst>
          </p:cNvPr>
          <p:cNvSpPr txBox="1"/>
          <p:nvPr/>
        </p:nvSpPr>
        <p:spPr>
          <a:xfrm>
            <a:off x="4633355" y="1167702"/>
            <a:ext cx="4136572" cy="4524315"/>
          </a:xfrm>
          <a:prstGeom prst="rect">
            <a:avLst/>
          </a:prstGeom>
          <a:noFill/>
          <a:effectLst/>
        </p:spPr>
        <p:txBody>
          <a:bodyPr wrap="square" rtlCol="0">
            <a:spAutoFit/>
          </a:bodyPr>
          <a:lstStyle/>
          <a:p>
            <a:endParaRPr lang="fr-FR" dirty="0">
              <a:latin typeface="Arial Narrow" panose="020B0604020202020204" pitchFamily="34" charset="0"/>
              <a:cs typeface="Arial Narrow" panose="020B0604020202020204" pitchFamily="34" charset="0"/>
            </a:endParaRPr>
          </a:p>
          <a:p>
            <a:endParaRPr lang="fr-FR" dirty="0">
              <a:latin typeface="Arial Narrow" panose="020B0604020202020204" pitchFamily="34" charset="0"/>
              <a:cs typeface="Arial Narrow" panose="020B0604020202020204" pitchFamily="34" charset="0"/>
            </a:endParaRPr>
          </a:p>
          <a:p>
            <a:r>
              <a:rPr lang="fr-FR" i="1" dirty="0">
                <a:latin typeface="Arial Narrow" panose="020B0604020202020204" pitchFamily="34" charset="0"/>
                <a:cs typeface="Arial Narrow" panose="020B0604020202020204" pitchFamily="34" charset="0"/>
              </a:rPr>
              <a:t>E. coli</a:t>
            </a:r>
          </a:p>
          <a:p>
            <a:r>
              <a:rPr lang="fr-FR" i="1" dirty="0">
                <a:latin typeface="Arial Narrow" panose="020B0604020202020204" pitchFamily="34" charset="0"/>
                <a:cs typeface="Arial Narrow" panose="020B0604020202020204" pitchFamily="34" charset="0"/>
              </a:rPr>
              <a:t>Micro contact printing of </a:t>
            </a:r>
            <a:r>
              <a:rPr lang="fr-FR" i="1" dirty="0" err="1">
                <a:latin typeface="Arial Narrow" panose="020B0604020202020204" pitchFamily="34" charset="0"/>
                <a:cs typeface="Arial Narrow" panose="020B0604020202020204" pitchFamily="34" charset="0"/>
              </a:rPr>
              <a:t>anti-adhesive</a:t>
            </a:r>
            <a:r>
              <a:rPr lang="fr-FR" i="1" dirty="0">
                <a:latin typeface="Arial Narrow" panose="020B0604020202020204" pitchFamily="34" charset="0"/>
                <a:cs typeface="Arial Narrow" panose="020B0604020202020204" pitchFamily="34" charset="0"/>
              </a:rPr>
              <a:t> </a:t>
            </a:r>
            <a:r>
              <a:rPr lang="fr-FR" i="1" dirty="0" err="1">
                <a:latin typeface="Arial Narrow" panose="020B0604020202020204" pitchFamily="34" charset="0"/>
                <a:cs typeface="Arial Narrow" panose="020B0604020202020204" pitchFamily="34" charset="0"/>
              </a:rPr>
              <a:t>molecules</a:t>
            </a:r>
            <a:r>
              <a:rPr lang="fr-FR" i="1" dirty="0">
                <a:latin typeface="Arial Narrow" panose="020B0604020202020204" pitchFamily="34" charset="0"/>
                <a:cs typeface="Arial Narrow" panose="020B0604020202020204" pitchFamily="34" charset="0"/>
              </a:rPr>
              <a:t>, Languir 2009</a:t>
            </a:r>
          </a:p>
          <a:p>
            <a:endParaRPr lang="fr-FR" i="1" dirty="0">
              <a:latin typeface="Arial Narrow" panose="020B0604020202020204" pitchFamily="34" charset="0"/>
              <a:cs typeface="Arial Narrow" panose="020B0604020202020204" pitchFamily="34" charset="0"/>
            </a:endParaRPr>
          </a:p>
          <a:p>
            <a:endParaRPr lang="fr-FR" i="1" dirty="0">
              <a:latin typeface="Arial Narrow" panose="020B0604020202020204" pitchFamily="34" charset="0"/>
              <a:cs typeface="Arial Narrow" panose="020B0604020202020204" pitchFamily="34" charset="0"/>
            </a:endParaRPr>
          </a:p>
          <a:p>
            <a:endParaRPr lang="fr-FR" i="1" dirty="0">
              <a:latin typeface="Arial Narrow" panose="020B0604020202020204" pitchFamily="34" charset="0"/>
              <a:cs typeface="Arial Narrow" panose="020B0604020202020204" pitchFamily="34" charset="0"/>
            </a:endParaRPr>
          </a:p>
          <a:p>
            <a:r>
              <a:rPr lang="fr-FR" i="1" dirty="0">
                <a:latin typeface="Arial Narrow" panose="020B0604020202020204" pitchFamily="34" charset="0"/>
                <a:cs typeface="Arial Narrow" panose="020B0604020202020204" pitchFamily="34" charset="0"/>
              </a:rPr>
              <a:t>P. </a:t>
            </a:r>
            <a:r>
              <a:rPr lang="fr-FR" i="1" dirty="0" err="1">
                <a:latin typeface="Arial Narrow" panose="020B0604020202020204" pitchFamily="34" charset="0"/>
                <a:cs typeface="Arial Narrow" panose="020B0604020202020204" pitchFamily="34" charset="0"/>
              </a:rPr>
              <a:t>aeruginosa</a:t>
            </a:r>
            <a:endParaRPr lang="fr-FR" i="1" dirty="0">
              <a:latin typeface="Arial Narrow" panose="020B0604020202020204" pitchFamily="34" charset="0"/>
              <a:cs typeface="Arial Narrow" panose="020B0604020202020204" pitchFamily="34" charset="0"/>
            </a:endParaRPr>
          </a:p>
          <a:p>
            <a:r>
              <a:rPr lang="fr-FR" i="1" dirty="0" err="1">
                <a:latin typeface="Arial Narrow" panose="020B0604020202020204" pitchFamily="34" charset="0"/>
                <a:cs typeface="Arial Narrow" panose="020B0604020202020204" pitchFamily="34" charset="0"/>
              </a:rPr>
              <a:t>Polycation</a:t>
            </a:r>
            <a:r>
              <a:rPr lang="fr-FR" i="1" dirty="0">
                <a:latin typeface="Arial Narrow" panose="020B0604020202020204" pitchFamily="34" charset="0"/>
                <a:cs typeface="Arial Narrow" panose="020B0604020202020204" pitchFamily="34" charset="0"/>
              </a:rPr>
              <a:t> </a:t>
            </a:r>
            <a:r>
              <a:rPr lang="fr-FR" i="1" dirty="0" err="1">
                <a:latin typeface="Arial Narrow" panose="020B0604020202020204" pitchFamily="34" charset="0"/>
                <a:cs typeface="Arial Narrow" panose="020B0604020202020204" pitchFamily="34" charset="0"/>
              </a:rPr>
              <a:t>deposition</a:t>
            </a:r>
            <a:r>
              <a:rPr lang="fr-FR" i="1" dirty="0">
                <a:latin typeface="Arial Narrow" panose="020B0604020202020204" pitchFamily="34" charset="0"/>
                <a:cs typeface="Arial Narrow" panose="020B0604020202020204" pitchFamily="34" charset="0"/>
              </a:rPr>
              <a:t> </a:t>
            </a:r>
            <a:r>
              <a:rPr lang="fr-FR" i="1" dirty="0" err="1">
                <a:latin typeface="Arial Narrow" panose="020B0604020202020204" pitchFamily="34" charset="0"/>
                <a:cs typeface="Arial Narrow" panose="020B0604020202020204" pitchFamily="34" charset="0"/>
              </a:rPr>
              <a:t>after</a:t>
            </a:r>
            <a:r>
              <a:rPr lang="fr-FR" i="1" dirty="0">
                <a:latin typeface="Arial Narrow" panose="020B0604020202020204" pitchFamily="34" charset="0"/>
                <a:cs typeface="Arial Narrow" panose="020B0604020202020204" pitchFamily="34" charset="0"/>
              </a:rPr>
              <a:t> surface </a:t>
            </a:r>
            <a:r>
              <a:rPr lang="fr-FR" i="1" dirty="0" err="1">
                <a:latin typeface="Arial Narrow" panose="020B0604020202020204" pitchFamily="34" charset="0"/>
                <a:cs typeface="Arial Narrow" panose="020B0604020202020204" pitchFamily="34" charset="0"/>
              </a:rPr>
              <a:t>structuring</a:t>
            </a:r>
            <a:r>
              <a:rPr lang="fr-FR" i="1" dirty="0">
                <a:latin typeface="Arial Narrow" panose="020B0604020202020204" pitchFamily="34" charset="0"/>
                <a:cs typeface="Arial Narrow" panose="020B0604020202020204" pitchFamily="34" charset="0"/>
              </a:rPr>
              <a:t> by </a:t>
            </a:r>
            <a:r>
              <a:rPr lang="fr-FR" i="1" dirty="0" err="1">
                <a:latin typeface="Arial Narrow" panose="020B0604020202020204" pitchFamily="34" charset="0"/>
                <a:cs typeface="Arial Narrow" panose="020B0604020202020204" pitchFamily="34" charset="0"/>
              </a:rPr>
              <a:t>nanoxerography</a:t>
            </a:r>
            <a:r>
              <a:rPr lang="fr-FR" i="1" dirty="0">
                <a:latin typeface="Arial Narrow" panose="020B0604020202020204" pitchFamily="34" charset="0"/>
                <a:cs typeface="Arial Narrow" panose="020B0604020202020204" pitchFamily="34" charset="0"/>
              </a:rPr>
              <a:t>, ACS AMI 2015</a:t>
            </a:r>
          </a:p>
          <a:p>
            <a:endParaRPr lang="fr-FR" i="1" dirty="0">
              <a:latin typeface="Arial Narrow" panose="020B0604020202020204" pitchFamily="34" charset="0"/>
              <a:cs typeface="Arial Narrow" panose="020B0604020202020204" pitchFamily="34" charset="0"/>
            </a:endParaRPr>
          </a:p>
          <a:p>
            <a:r>
              <a:rPr lang="fr-FR" i="1" dirty="0">
                <a:latin typeface="Arial Narrow" panose="020B0604020202020204" pitchFamily="34" charset="0"/>
                <a:cs typeface="Arial Narrow" panose="020B0604020202020204" pitchFamily="34" charset="0"/>
              </a:rPr>
              <a:t> S. cerevisiae ; C. </a:t>
            </a:r>
            <a:r>
              <a:rPr lang="fr-FR" i="1" dirty="0" err="1">
                <a:latin typeface="Arial Narrow" panose="020B0604020202020204" pitchFamily="34" charset="0"/>
                <a:cs typeface="Arial Narrow" panose="020B0604020202020204" pitchFamily="34" charset="0"/>
              </a:rPr>
              <a:t>albicans</a:t>
            </a:r>
            <a:endParaRPr lang="fr-FR" i="1" dirty="0">
              <a:latin typeface="Arial Narrow" panose="020B0604020202020204" pitchFamily="34" charset="0"/>
              <a:cs typeface="Arial Narrow" panose="020B0604020202020204" pitchFamily="34" charset="0"/>
            </a:endParaRPr>
          </a:p>
          <a:p>
            <a:r>
              <a:rPr lang="fr-FR" i="1" dirty="0">
                <a:latin typeface="Arial Narrow" panose="020B0604020202020204" pitchFamily="34" charset="0"/>
                <a:cs typeface="Arial Narrow" panose="020B0604020202020204" pitchFamily="34" charset="0"/>
              </a:rPr>
              <a:t>- </a:t>
            </a:r>
            <a:r>
              <a:rPr lang="fr-FR" i="1" dirty="0" err="1">
                <a:latin typeface="Arial Narrow" panose="020B0604020202020204" pitchFamily="34" charset="0"/>
                <a:cs typeface="Arial Narrow" panose="020B0604020202020204" pitchFamily="34" charset="0"/>
              </a:rPr>
              <a:t>Microstructuring</a:t>
            </a:r>
            <a:r>
              <a:rPr lang="fr-FR" i="1" dirty="0">
                <a:latin typeface="Arial Narrow" panose="020B0604020202020204" pitchFamily="34" charset="0"/>
                <a:cs typeface="Arial Narrow" panose="020B0604020202020204" pitchFamily="34" charset="0"/>
              </a:rPr>
              <a:t> of a PDMS patch, </a:t>
            </a:r>
          </a:p>
          <a:p>
            <a:r>
              <a:rPr lang="fr-FR" i="1" dirty="0">
                <a:latin typeface="Arial Narrow" panose="020B0604020202020204" pitchFamily="34" charset="0"/>
                <a:cs typeface="Arial Narrow" panose="020B0604020202020204" pitchFamily="34" charset="0"/>
              </a:rPr>
              <a:t>- </a:t>
            </a:r>
            <a:r>
              <a:rPr lang="fr-FR" i="1" dirty="0" err="1">
                <a:latin typeface="Arial Narrow" panose="020B0604020202020204" pitchFamily="34" charset="0"/>
                <a:cs typeface="Arial Narrow" panose="020B0604020202020204" pitchFamily="34" charset="0"/>
              </a:rPr>
              <a:t>Optimization</a:t>
            </a:r>
            <a:r>
              <a:rPr lang="fr-FR" i="1" dirty="0">
                <a:latin typeface="Arial Narrow" panose="020B0604020202020204" pitchFamily="34" charset="0"/>
                <a:cs typeface="Arial Narrow" panose="020B0604020202020204" pitchFamily="34" charset="0"/>
              </a:rPr>
              <a:t> by </a:t>
            </a:r>
            <a:r>
              <a:rPr lang="fr-FR" i="1" dirty="0" err="1">
                <a:latin typeface="Arial Narrow" panose="020B0604020202020204" pitchFamily="34" charset="0"/>
                <a:cs typeface="Arial Narrow" panose="020B0604020202020204" pitchFamily="34" charset="0"/>
              </a:rPr>
              <a:t>coupling</a:t>
            </a:r>
            <a:r>
              <a:rPr lang="fr-FR" i="1" dirty="0">
                <a:latin typeface="Arial Narrow" panose="020B0604020202020204" pitchFamily="34" charset="0"/>
                <a:cs typeface="Arial Narrow" panose="020B0604020202020204" pitchFamily="34" charset="0"/>
              </a:rPr>
              <a:t> </a:t>
            </a:r>
            <a:r>
              <a:rPr lang="fr-FR" i="1" dirty="0" err="1">
                <a:latin typeface="Arial Narrow" panose="020B0604020202020204" pitchFamily="34" charset="0"/>
                <a:cs typeface="Arial Narrow" panose="020B0604020202020204" pitchFamily="34" charset="0"/>
              </a:rPr>
              <a:t>with</a:t>
            </a:r>
            <a:r>
              <a:rPr lang="fr-FR" i="1" dirty="0">
                <a:latin typeface="Arial Narrow" panose="020B0604020202020204" pitchFamily="34" charset="0"/>
                <a:cs typeface="Arial Narrow" panose="020B0604020202020204" pitchFamily="34" charset="0"/>
              </a:rPr>
              <a:t> convective </a:t>
            </a:r>
            <a:r>
              <a:rPr lang="fr-FR" i="1" dirty="0" err="1">
                <a:latin typeface="Arial Narrow" panose="020B0604020202020204" pitchFamily="34" charset="0"/>
                <a:cs typeface="Arial Narrow" panose="020B0604020202020204" pitchFamily="34" charset="0"/>
              </a:rPr>
              <a:t>capillary</a:t>
            </a:r>
            <a:r>
              <a:rPr lang="fr-FR" i="1" dirty="0">
                <a:latin typeface="Arial Narrow" panose="020B0604020202020204" pitchFamily="34" charset="0"/>
                <a:cs typeface="Arial Narrow" panose="020B0604020202020204" pitchFamily="34" charset="0"/>
              </a:rPr>
              <a:t> </a:t>
            </a:r>
            <a:r>
              <a:rPr lang="fr-FR" i="1" dirty="0" err="1">
                <a:latin typeface="Arial Narrow" panose="020B0604020202020204" pitchFamily="34" charset="0"/>
                <a:cs typeface="Arial Narrow" panose="020B0604020202020204" pitchFamily="34" charset="0"/>
              </a:rPr>
              <a:t>deposition</a:t>
            </a:r>
            <a:r>
              <a:rPr lang="fr-FR" i="1" dirty="0">
                <a:latin typeface="Arial Narrow" panose="020B0604020202020204" pitchFamily="34" charset="0"/>
                <a:cs typeface="Arial Narrow" panose="020B0604020202020204" pitchFamily="34" charset="0"/>
              </a:rPr>
              <a:t>, Nat. </a:t>
            </a:r>
            <a:r>
              <a:rPr lang="fr-FR" i="1" dirty="0" err="1">
                <a:latin typeface="Arial Narrow" panose="020B0604020202020204" pitchFamily="34" charset="0"/>
                <a:cs typeface="Arial Narrow" panose="020B0604020202020204" pitchFamily="34" charset="0"/>
              </a:rPr>
              <a:t>Protoc</a:t>
            </a:r>
            <a:r>
              <a:rPr lang="fr-FR" i="1" dirty="0">
                <a:latin typeface="Arial Narrow" panose="020B0604020202020204" pitchFamily="34" charset="0"/>
                <a:cs typeface="Arial Narrow" panose="020B0604020202020204" pitchFamily="34" charset="0"/>
              </a:rPr>
              <a:t> 2015</a:t>
            </a:r>
          </a:p>
        </p:txBody>
      </p:sp>
      <p:sp>
        <p:nvSpPr>
          <p:cNvPr id="16" name="Accolade fermante 15">
            <a:extLst>
              <a:ext uri="{FF2B5EF4-FFF2-40B4-BE49-F238E27FC236}">
                <a16:creationId xmlns:a16="http://schemas.microsoft.com/office/drawing/2014/main" id="{12B5248A-F39C-D445-BC11-38B47D32734C}"/>
              </a:ext>
            </a:extLst>
          </p:cNvPr>
          <p:cNvSpPr/>
          <p:nvPr/>
        </p:nvSpPr>
        <p:spPr>
          <a:xfrm>
            <a:off x="4127109" y="1167702"/>
            <a:ext cx="213314" cy="1913720"/>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latin typeface="Arial Narrow" panose="020B0604020202020204" pitchFamily="34" charset="0"/>
              <a:cs typeface="Arial Narrow" panose="020B0604020202020204" pitchFamily="34" charset="0"/>
            </a:endParaRPr>
          </a:p>
        </p:txBody>
      </p:sp>
      <p:sp>
        <p:nvSpPr>
          <p:cNvPr id="17" name="Accolade fermante 16">
            <a:extLst>
              <a:ext uri="{FF2B5EF4-FFF2-40B4-BE49-F238E27FC236}">
                <a16:creationId xmlns:a16="http://schemas.microsoft.com/office/drawing/2014/main" id="{F0B8527B-F3B3-884B-8CBB-9A82515A03CF}"/>
              </a:ext>
            </a:extLst>
          </p:cNvPr>
          <p:cNvSpPr/>
          <p:nvPr/>
        </p:nvSpPr>
        <p:spPr>
          <a:xfrm>
            <a:off x="4127109" y="3139511"/>
            <a:ext cx="213314" cy="1245083"/>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latin typeface="Arial Narrow" panose="020B0604020202020204" pitchFamily="34" charset="0"/>
              <a:cs typeface="Arial Narrow" panose="020B0604020202020204" pitchFamily="34" charset="0"/>
            </a:endParaRPr>
          </a:p>
        </p:txBody>
      </p:sp>
      <p:sp>
        <p:nvSpPr>
          <p:cNvPr id="19" name="Accolade fermante 18">
            <a:extLst>
              <a:ext uri="{FF2B5EF4-FFF2-40B4-BE49-F238E27FC236}">
                <a16:creationId xmlns:a16="http://schemas.microsoft.com/office/drawing/2014/main" id="{FC6067E3-E69E-3847-8BCC-EDFD6202246C}"/>
              </a:ext>
            </a:extLst>
          </p:cNvPr>
          <p:cNvSpPr/>
          <p:nvPr/>
        </p:nvSpPr>
        <p:spPr>
          <a:xfrm>
            <a:off x="4127109" y="4513684"/>
            <a:ext cx="213314" cy="1165012"/>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17636182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6A5576-14DE-B240-B7D8-FC4CFC1D7B1C}"/>
              </a:ext>
            </a:extLst>
          </p:cNvPr>
          <p:cNvSpPr>
            <a:spLocks noGrp="1"/>
          </p:cNvSpPr>
          <p:nvPr>
            <p:ph type="title"/>
          </p:nvPr>
        </p:nvSpPr>
        <p:spPr>
          <a:xfrm>
            <a:off x="1215963" y="154672"/>
            <a:ext cx="8756186" cy="565079"/>
          </a:xfrm>
          <a:noFill/>
          <a:effectLst>
            <a:glow>
              <a:schemeClr val="bg2">
                <a:alpha val="75000"/>
              </a:schemeClr>
            </a:glow>
          </a:effectLst>
        </p:spPr>
        <p:txBody>
          <a:bodyPr>
            <a:noAutofit/>
          </a:bodyPr>
          <a:lstStyle/>
          <a:p>
            <a:r>
              <a:rPr lang="fr-FR" sz="2600" u="sng" dirty="0">
                <a:latin typeface="Arial Narrow" panose="020B0604020202020204" pitchFamily="34" charset="0"/>
                <a:cs typeface="Arial Narrow" panose="020B0604020202020204" pitchFamily="34" charset="0"/>
              </a:rPr>
              <a:t>Question: </a:t>
            </a:r>
            <a:r>
              <a:rPr lang="fr-FR" sz="2600" u="sng" dirty="0" err="1">
                <a:latin typeface="Arial Narrow" panose="020B0604020202020204" pitchFamily="34" charset="0"/>
                <a:cs typeface="Arial Narrow" panose="020B0604020202020204" pitchFamily="34" charset="0"/>
              </a:rPr>
              <a:t>Microbial</a:t>
            </a:r>
            <a:r>
              <a:rPr lang="fr-FR" sz="2600" u="sng" dirty="0">
                <a:latin typeface="Arial Narrow" panose="020B0604020202020204" pitchFamily="34" charset="0"/>
                <a:cs typeface="Arial Narrow" panose="020B0604020202020204" pitchFamily="34" charset="0"/>
              </a:rPr>
              <a:t> </a:t>
            </a:r>
            <a:r>
              <a:rPr lang="fr-FR" sz="2600" u="sng" dirty="0" err="1">
                <a:latin typeface="Arial Narrow" panose="020B0604020202020204" pitchFamily="34" charset="0"/>
                <a:cs typeface="Arial Narrow" panose="020B0604020202020204" pitchFamily="34" charset="0"/>
              </a:rPr>
              <a:t>adhesion</a:t>
            </a:r>
            <a:r>
              <a:rPr lang="fr-FR" sz="2600" u="sng" dirty="0">
                <a:latin typeface="Arial Narrow" panose="020B0604020202020204" pitchFamily="34" charset="0"/>
                <a:cs typeface="Arial Narrow" panose="020B0604020202020204" pitchFamily="34" charset="0"/>
              </a:rPr>
              <a:t> </a:t>
            </a:r>
            <a:r>
              <a:rPr lang="fr-FR" sz="2600" u="sng" dirty="0" err="1">
                <a:latin typeface="Arial Narrow" panose="020B0604020202020204" pitchFamily="34" charset="0"/>
                <a:cs typeface="Arial Narrow" panose="020B0604020202020204" pitchFamily="34" charset="0"/>
              </a:rPr>
              <a:t>here</a:t>
            </a:r>
            <a:r>
              <a:rPr lang="fr-FR" sz="2600" u="sng" dirty="0">
                <a:latin typeface="Arial Narrow" panose="020B0604020202020204" pitchFamily="34" charset="0"/>
                <a:cs typeface="Arial Narrow" panose="020B0604020202020204" pitchFamily="34" charset="0"/>
              </a:rPr>
              <a:t> model </a:t>
            </a:r>
            <a:r>
              <a:rPr lang="fr-FR" sz="2600" u="sng" dirty="0" err="1">
                <a:latin typeface="Arial Narrow" panose="020B0604020202020204" pitchFamily="34" charset="0"/>
                <a:cs typeface="Arial Narrow" panose="020B0604020202020204" pitchFamily="34" charset="0"/>
              </a:rPr>
              <a:t>microorganism</a:t>
            </a:r>
            <a:r>
              <a:rPr lang="fr-FR" sz="2600" u="sng" dirty="0">
                <a:latin typeface="Arial Narrow" panose="020B0604020202020204" pitchFamily="34" charset="0"/>
                <a:cs typeface="Arial Narrow" panose="020B0604020202020204" pitchFamily="34" charset="0"/>
              </a:rPr>
              <a:t> = </a:t>
            </a:r>
            <a:r>
              <a:rPr lang="fr-FR" sz="2600" i="1" u="sng" dirty="0">
                <a:latin typeface="Arial Narrow" panose="020B0604020202020204" pitchFamily="34" charset="0"/>
                <a:cs typeface="Arial Narrow" panose="020B0604020202020204" pitchFamily="34" charset="0"/>
              </a:rPr>
              <a:t>Candida </a:t>
            </a:r>
            <a:r>
              <a:rPr lang="fr-FR" sz="2600" i="1" u="sng" dirty="0" err="1">
                <a:latin typeface="Arial Narrow" panose="020B0604020202020204" pitchFamily="34" charset="0"/>
                <a:cs typeface="Arial Narrow" panose="020B0604020202020204" pitchFamily="34" charset="0"/>
              </a:rPr>
              <a:t>albicans</a:t>
            </a:r>
            <a:endParaRPr lang="fr-FR" sz="2600" i="1" dirty="0">
              <a:latin typeface="Arial Narrow" panose="020B0604020202020204" pitchFamily="34" charset="0"/>
              <a:cs typeface="Arial Narrow" panose="020B0604020202020204" pitchFamily="34" charset="0"/>
            </a:endParaRPr>
          </a:p>
        </p:txBody>
      </p:sp>
      <p:pic>
        <p:nvPicPr>
          <p:cNvPr id="6" name="Image 5">
            <a:extLst>
              <a:ext uri="{FF2B5EF4-FFF2-40B4-BE49-F238E27FC236}">
                <a16:creationId xmlns:a16="http://schemas.microsoft.com/office/drawing/2014/main" id="{D7E68E63-D3D8-2B43-B80D-069524FA5CE7}"/>
              </a:ext>
            </a:extLst>
          </p:cNvPr>
          <p:cNvPicPr>
            <a:picLocks noChangeAspect="1"/>
          </p:cNvPicPr>
          <p:nvPr/>
        </p:nvPicPr>
        <p:blipFill rotWithShape="1">
          <a:blip r:embed="rId2"/>
          <a:srcRect l="67599"/>
          <a:stretch/>
        </p:blipFill>
        <p:spPr>
          <a:xfrm>
            <a:off x="446316" y="2623787"/>
            <a:ext cx="3099281" cy="2165618"/>
          </a:xfrm>
          <a:prstGeom prst="rect">
            <a:avLst/>
          </a:prstGeom>
          <a:effectLst>
            <a:outerShdw blurRad="50800" dist="38100" dir="2700000" algn="tl" rotWithShape="0">
              <a:prstClr val="black">
                <a:alpha val="40000"/>
              </a:prstClr>
            </a:outerShdw>
          </a:effectLst>
        </p:spPr>
      </p:pic>
      <p:pic>
        <p:nvPicPr>
          <p:cNvPr id="17" name="Image 16">
            <a:extLst>
              <a:ext uri="{FF2B5EF4-FFF2-40B4-BE49-F238E27FC236}">
                <a16:creationId xmlns:a16="http://schemas.microsoft.com/office/drawing/2014/main" id="{7C259A44-9F8B-4247-99EB-F03B82293988}"/>
              </a:ext>
            </a:extLst>
          </p:cNvPr>
          <p:cNvPicPr>
            <a:picLocks noChangeAspect="1"/>
          </p:cNvPicPr>
          <p:nvPr/>
        </p:nvPicPr>
        <p:blipFill rotWithShape="1">
          <a:blip r:embed="rId3"/>
          <a:srcRect t="67323" b="1"/>
          <a:stretch/>
        </p:blipFill>
        <p:spPr>
          <a:xfrm>
            <a:off x="4093081" y="2623787"/>
            <a:ext cx="4415881" cy="2165618"/>
          </a:xfrm>
          <a:prstGeom prst="rect">
            <a:avLst/>
          </a:prstGeom>
          <a:effectLst>
            <a:outerShdw blurRad="50800" dist="38100" dir="2700000" algn="tl" rotWithShape="0">
              <a:prstClr val="black">
                <a:alpha val="40000"/>
              </a:prstClr>
            </a:outerShdw>
          </a:effectLst>
        </p:spPr>
      </p:pic>
      <p:cxnSp>
        <p:nvCxnSpPr>
          <p:cNvPr id="21" name="Connecteur droit avec flèche 20">
            <a:extLst>
              <a:ext uri="{FF2B5EF4-FFF2-40B4-BE49-F238E27FC236}">
                <a16:creationId xmlns:a16="http://schemas.microsoft.com/office/drawing/2014/main" id="{99013BC9-3B92-5040-851D-93B3113E409A}"/>
              </a:ext>
            </a:extLst>
          </p:cNvPr>
          <p:cNvCxnSpPr>
            <a:cxnSpLocks/>
          </p:cNvCxnSpPr>
          <p:nvPr/>
        </p:nvCxnSpPr>
        <p:spPr>
          <a:xfrm flipV="1">
            <a:off x="2229206" y="3926506"/>
            <a:ext cx="1787624" cy="179469"/>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22" name="Connecteur droit avec flèche 21">
            <a:extLst>
              <a:ext uri="{FF2B5EF4-FFF2-40B4-BE49-F238E27FC236}">
                <a16:creationId xmlns:a16="http://schemas.microsoft.com/office/drawing/2014/main" id="{A4C48E14-481C-E047-8DFE-8BC37F63265D}"/>
              </a:ext>
            </a:extLst>
          </p:cNvPr>
          <p:cNvCxnSpPr>
            <a:cxnSpLocks/>
          </p:cNvCxnSpPr>
          <p:nvPr/>
        </p:nvCxnSpPr>
        <p:spPr>
          <a:xfrm flipV="1">
            <a:off x="2394859" y="3251592"/>
            <a:ext cx="1621971" cy="413657"/>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24" name="ZoneTexte 23">
            <a:extLst>
              <a:ext uri="{FF2B5EF4-FFF2-40B4-BE49-F238E27FC236}">
                <a16:creationId xmlns:a16="http://schemas.microsoft.com/office/drawing/2014/main" id="{8F89B221-B36F-554C-96F0-65EA898D8944}"/>
              </a:ext>
            </a:extLst>
          </p:cNvPr>
          <p:cNvSpPr txBox="1"/>
          <p:nvPr/>
        </p:nvSpPr>
        <p:spPr>
          <a:xfrm>
            <a:off x="387779" y="2254455"/>
            <a:ext cx="2884715" cy="369332"/>
          </a:xfrm>
          <a:prstGeom prst="rect">
            <a:avLst/>
          </a:prstGeom>
          <a:noFill/>
          <a:effectLst/>
        </p:spPr>
        <p:txBody>
          <a:bodyPr wrap="square" rtlCol="0">
            <a:spAutoFit/>
          </a:bodyPr>
          <a:lstStyle/>
          <a:p>
            <a:r>
              <a:rPr lang="fr-FR" dirty="0" err="1">
                <a:latin typeface="Arial Narrow" panose="020B0604020202020204" pitchFamily="34" charset="0"/>
                <a:cs typeface="Arial Narrow" panose="020B0604020202020204" pitchFamily="34" charset="0"/>
              </a:rPr>
              <a:t>Adhesion</a:t>
            </a:r>
            <a:r>
              <a:rPr lang="fr-FR" dirty="0">
                <a:latin typeface="Arial Narrow" panose="020B0604020202020204" pitchFamily="34" charset="0"/>
                <a:cs typeface="Arial Narrow" panose="020B0604020202020204" pitchFamily="34" charset="0"/>
              </a:rPr>
              <a:t> </a:t>
            </a:r>
            <a:r>
              <a:rPr lang="fr-FR" dirty="0" err="1">
                <a:latin typeface="Arial Narrow" panose="020B0604020202020204" pitchFamily="34" charset="0"/>
                <a:cs typeface="Arial Narrow" panose="020B0604020202020204" pitchFamily="34" charset="0"/>
              </a:rPr>
              <a:t>maps</a:t>
            </a:r>
            <a:endParaRPr lang="fr-FR" dirty="0">
              <a:latin typeface="Arial Narrow" panose="020B0604020202020204" pitchFamily="34" charset="0"/>
              <a:cs typeface="Arial Narrow" panose="020B0604020202020204" pitchFamily="34" charset="0"/>
            </a:endParaRPr>
          </a:p>
        </p:txBody>
      </p:sp>
      <p:sp>
        <p:nvSpPr>
          <p:cNvPr id="28" name="ZoneTexte 27">
            <a:extLst>
              <a:ext uri="{FF2B5EF4-FFF2-40B4-BE49-F238E27FC236}">
                <a16:creationId xmlns:a16="http://schemas.microsoft.com/office/drawing/2014/main" id="{0EE84E6C-14BC-9147-BF3E-D20515D34243}"/>
              </a:ext>
            </a:extLst>
          </p:cNvPr>
          <p:cNvSpPr txBox="1"/>
          <p:nvPr/>
        </p:nvSpPr>
        <p:spPr>
          <a:xfrm>
            <a:off x="518847" y="1133395"/>
            <a:ext cx="7990115" cy="646331"/>
          </a:xfrm>
          <a:prstGeom prst="rect">
            <a:avLst/>
          </a:prstGeom>
          <a:noFill/>
          <a:effectLst/>
        </p:spPr>
        <p:txBody>
          <a:bodyPr wrap="square" rtlCol="0">
            <a:spAutoFit/>
          </a:bodyPr>
          <a:lstStyle/>
          <a:p>
            <a:pPr marL="285750" indent="-285750">
              <a:buFont typeface="Arial" panose="020B0604020202020204" pitchFamily="34" charset="0"/>
              <a:buChar char="•"/>
            </a:pPr>
            <a:r>
              <a:rPr lang="fr-FR" dirty="0" err="1">
                <a:latin typeface="Arial Narrow" panose="020B0604020202020204" pitchFamily="34" charset="0"/>
                <a:cs typeface="Arial Narrow" panose="020B0604020202020204" pitchFamily="34" charset="0"/>
              </a:rPr>
              <a:t>Some</a:t>
            </a:r>
            <a:r>
              <a:rPr lang="fr-FR" dirty="0">
                <a:latin typeface="Arial Narrow" panose="020B0604020202020204" pitchFamily="34" charset="0"/>
                <a:cs typeface="Arial Narrow" panose="020B0604020202020204" pitchFamily="34" charset="0"/>
              </a:rPr>
              <a:t> 2% </a:t>
            </a:r>
            <a:r>
              <a:rPr lang="fr-FR" dirty="0" err="1">
                <a:latin typeface="Arial Narrow" panose="020B0604020202020204" pitchFamily="34" charset="0"/>
                <a:cs typeface="Arial Narrow" panose="020B0604020202020204" pitchFamily="34" charset="0"/>
              </a:rPr>
              <a:t>hyperadhesive</a:t>
            </a:r>
            <a:r>
              <a:rPr lang="fr-FR" dirty="0">
                <a:latin typeface="Arial Narrow" panose="020B0604020202020204" pitchFamily="34" charset="0"/>
                <a:cs typeface="Arial Narrow" panose="020B0604020202020204" pitchFamily="34" charset="0"/>
              </a:rPr>
              <a:t> </a:t>
            </a:r>
            <a:r>
              <a:rPr lang="fr-FR" dirty="0" err="1">
                <a:latin typeface="Arial Narrow" panose="020B0604020202020204" pitchFamily="34" charset="0"/>
                <a:cs typeface="Arial Narrow" panose="020B0604020202020204" pitchFamily="34" charset="0"/>
              </a:rPr>
              <a:t>cells</a:t>
            </a:r>
            <a:endParaRPr lang="fr-FR" dirty="0">
              <a:latin typeface="Arial Narrow" panose="020B0604020202020204" pitchFamily="34" charset="0"/>
              <a:cs typeface="Arial Narrow" panose="020B0604020202020204" pitchFamily="34" charset="0"/>
            </a:endParaRPr>
          </a:p>
          <a:p>
            <a:pPr marL="285750" indent="-285750">
              <a:buFont typeface="Arial" panose="020B0604020202020204" pitchFamily="34" charset="0"/>
              <a:buChar char="•"/>
            </a:pPr>
            <a:r>
              <a:rPr lang="fr-FR" dirty="0" err="1">
                <a:latin typeface="Arial Narrow" panose="020B0604020202020204" pitchFamily="34" charset="0"/>
                <a:cs typeface="Arial Narrow" panose="020B0604020202020204" pitchFamily="34" charset="0"/>
              </a:rPr>
              <a:t>Adhesive</a:t>
            </a:r>
            <a:r>
              <a:rPr lang="fr-FR" dirty="0">
                <a:latin typeface="Arial Narrow" panose="020B0604020202020204" pitchFamily="34" charset="0"/>
                <a:cs typeface="Arial Narrow" panose="020B0604020202020204" pitchFamily="34" charset="0"/>
              </a:rPr>
              <a:t> </a:t>
            </a:r>
            <a:r>
              <a:rPr lang="fr-FR" dirty="0" err="1">
                <a:latin typeface="Arial Narrow" panose="020B0604020202020204" pitchFamily="34" charset="0"/>
                <a:cs typeface="Arial Narrow" panose="020B0604020202020204" pitchFamily="34" charset="0"/>
              </a:rPr>
              <a:t>nanodomains</a:t>
            </a:r>
            <a:r>
              <a:rPr lang="fr-FR" dirty="0">
                <a:latin typeface="Arial Narrow" panose="020B0604020202020204" pitchFamily="34" charset="0"/>
                <a:cs typeface="Arial Narrow" panose="020B0604020202020204" pitchFamily="34" charset="0"/>
              </a:rPr>
              <a:t>, </a:t>
            </a:r>
            <a:r>
              <a:rPr lang="fr-FR" dirty="0" err="1">
                <a:latin typeface="Arial Narrow" panose="020B0604020202020204" pitchFamily="34" charset="0"/>
                <a:cs typeface="Arial Narrow" panose="020B0604020202020204" pitchFamily="34" charset="0"/>
              </a:rPr>
              <a:t>amyloid</a:t>
            </a:r>
            <a:r>
              <a:rPr lang="fr-FR" dirty="0">
                <a:latin typeface="Arial Narrow" panose="020B0604020202020204" pitchFamily="34" charset="0"/>
                <a:cs typeface="Arial Narrow" panose="020B0604020202020204" pitchFamily="34" charset="0"/>
              </a:rPr>
              <a:t> </a:t>
            </a:r>
            <a:r>
              <a:rPr lang="fr-FR" dirty="0" err="1">
                <a:latin typeface="Arial Narrow" panose="020B0604020202020204" pitchFamily="34" charset="0"/>
                <a:cs typeface="Arial Narrow" panose="020B0604020202020204" pitchFamily="34" charset="0"/>
              </a:rPr>
              <a:t>aggregation</a:t>
            </a:r>
            <a:endParaRPr lang="fr-FR" dirty="0">
              <a:latin typeface="Arial Narrow" panose="020B0604020202020204" pitchFamily="34" charset="0"/>
              <a:cs typeface="Arial Narrow" panose="020B0604020202020204" pitchFamily="34" charset="0"/>
            </a:endParaRPr>
          </a:p>
        </p:txBody>
      </p:sp>
      <p:sp>
        <p:nvSpPr>
          <p:cNvPr id="29" name="ZoneTexte 28">
            <a:extLst>
              <a:ext uri="{FF2B5EF4-FFF2-40B4-BE49-F238E27FC236}">
                <a16:creationId xmlns:a16="http://schemas.microsoft.com/office/drawing/2014/main" id="{C227F1F5-BADC-CA4D-BD18-E4DE9273C513}"/>
              </a:ext>
            </a:extLst>
          </p:cNvPr>
          <p:cNvSpPr txBox="1"/>
          <p:nvPr/>
        </p:nvSpPr>
        <p:spPr>
          <a:xfrm>
            <a:off x="4104800" y="4745445"/>
            <a:ext cx="5867349" cy="523220"/>
          </a:xfrm>
          <a:prstGeom prst="rect">
            <a:avLst/>
          </a:prstGeom>
          <a:noFill/>
          <a:effectLst/>
        </p:spPr>
        <p:txBody>
          <a:bodyPr wrap="square" rtlCol="0">
            <a:spAutoFit/>
          </a:bodyPr>
          <a:lstStyle/>
          <a:p>
            <a:r>
              <a:rPr lang="fr-FR" sz="1400" dirty="0">
                <a:latin typeface="Arial Narrow" panose="020B0604020202020204" pitchFamily="34" charset="0"/>
                <a:cs typeface="Arial Narrow" panose="020B0604020202020204" pitchFamily="34" charset="0"/>
              </a:rPr>
              <a:t>- </a:t>
            </a:r>
            <a:r>
              <a:rPr lang="fr-FR" sz="1400" dirty="0" err="1">
                <a:latin typeface="Arial Narrow" panose="020B0604020202020204" pitchFamily="34" charset="0"/>
                <a:cs typeface="Arial Narrow" panose="020B0604020202020204" pitchFamily="34" charset="0"/>
              </a:rPr>
              <a:t>Nanomedicine</a:t>
            </a:r>
            <a:r>
              <a:rPr lang="fr-FR" sz="1400" dirty="0">
                <a:latin typeface="Arial Narrow" panose="020B0604020202020204" pitchFamily="34" charset="0"/>
                <a:cs typeface="Arial Narrow" panose="020B0604020202020204" pitchFamily="34" charset="0"/>
              </a:rPr>
              <a:t>, </a:t>
            </a:r>
            <a:r>
              <a:rPr lang="fr-FR" sz="1400" dirty="0" err="1">
                <a:latin typeface="Arial Narrow" panose="020B0604020202020204" pitchFamily="34" charset="0"/>
                <a:cs typeface="Arial Narrow" panose="020B0604020202020204" pitchFamily="34" charset="0"/>
              </a:rPr>
              <a:t>Nanotechnology</a:t>
            </a:r>
            <a:r>
              <a:rPr lang="fr-FR" sz="1400" dirty="0">
                <a:latin typeface="Arial Narrow" panose="020B0604020202020204" pitchFamily="34" charset="0"/>
                <a:cs typeface="Arial Narrow" panose="020B0604020202020204" pitchFamily="34" charset="0"/>
              </a:rPr>
              <a:t> </a:t>
            </a:r>
            <a:r>
              <a:rPr lang="fr-FR" sz="1400" dirty="0" err="1">
                <a:latin typeface="Arial Narrow" panose="020B0604020202020204" pitchFamily="34" charset="0"/>
                <a:cs typeface="Arial Narrow" panose="020B0604020202020204" pitchFamily="34" charset="0"/>
              </a:rPr>
              <a:t>Biology</a:t>
            </a:r>
            <a:r>
              <a:rPr lang="fr-FR" sz="1400" dirty="0">
                <a:latin typeface="Arial Narrow" panose="020B0604020202020204" pitchFamily="34" charset="0"/>
                <a:cs typeface="Arial Narrow" panose="020B0604020202020204" pitchFamily="34" charset="0"/>
              </a:rPr>
              <a:t> and </a:t>
            </a:r>
            <a:r>
              <a:rPr lang="fr-FR" sz="1400" dirty="0" err="1">
                <a:latin typeface="Arial Narrow" panose="020B0604020202020204" pitchFamily="34" charset="0"/>
                <a:cs typeface="Arial Narrow" panose="020B0604020202020204" pitchFamily="34" charset="0"/>
              </a:rPr>
              <a:t>Medicine</a:t>
            </a:r>
            <a:r>
              <a:rPr lang="fr-FR" sz="1400" dirty="0">
                <a:latin typeface="Arial Narrow" panose="020B0604020202020204" pitchFamily="34" charset="0"/>
                <a:cs typeface="Arial Narrow" panose="020B0604020202020204" pitchFamily="34" charset="0"/>
              </a:rPr>
              <a:t> 2015</a:t>
            </a:r>
          </a:p>
          <a:p>
            <a:r>
              <a:rPr lang="fr-FR" sz="1400" dirty="0">
                <a:latin typeface="Arial Narrow" panose="020B0604020202020204" pitchFamily="34" charset="0"/>
                <a:cs typeface="Arial Narrow" panose="020B0604020202020204" pitchFamily="34" charset="0"/>
              </a:rPr>
              <a:t>- </a:t>
            </a:r>
            <a:r>
              <a:rPr lang="fr-FR" sz="1400" dirty="0" err="1">
                <a:latin typeface="Arial Narrow" panose="020B0604020202020204" pitchFamily="34" charset="0"/>
                <a:cs typeface="Arial Narrow" panose="020B0604020202020204" pitchFamily="34" charset="0"/>
              </a:rPr>
              <a:t>Antimicrobial</a:t>
            </a:r>
            <a:r>
              <a:rPr lang="fr-FR" sz="1400" dirty="0">
                <a:latin typeface="Arial Narrow" panose="020B0604020202020204" pitchFamily="34" charset="0"/>
                <a:cs typeface="Arial Narrow" panose="020B0604020202020204" pitchFamily="34" charset="0"/>
              </a:rPr>
              <a:t> Agents and </a:t>
            </a:r>
            <a:r>
              <a:rPr lang="fr-FR" sz="1400" dirty="0" err="1">
                <a:latin typeface="Arial Narrow" panose="020B0604020202020204" pitchFamily="34" charset="0"/>
                <a:cs typeface="Arial Narrow" panose="020B0604020202020204" pitchFamily="34" charset="0"/>
              </a:rPr>
              <a:t>Chemotheray</a:t>
            </a:r>
            <a:r>
              <a:rPr lang="fr-FR" sz="1400" dirty="0">
                <a:latin typeface="Arial Narrow" panose="020B0604020202020204" pitchFamily="34" charset="0"/>
                <a:cs typeface="Arial Narrow" panose="020B0604020202020204" pitchFamily="34" charset="0"/>
              </a:rPr>
              <a:t> 2015</a:t>
            </a:r>
          </a:p>
        </p:txBody>
      </p:sp>
      <p:sp>
        <p:nvSpPr>
          <p:cNvPr id="3" name="ZoneTexte 2">
            <a:extLst>
              <a:ext uri="{FF2B5EF4-FFF2-40B4-BE49-F238E27FC236}">
                <a16:creationId xmlns:a16="http://schemas.microsoft.com/office/drawing/2014/main" id="{6B45D17C-CEE0-4B4E-BA86-0701D72BD81C}"/>
              </a:ext>
            </a:extLst>
          </p:cNvPr>
          <p:cNvSpPr txBox="1"/>
          <p:nvPr/>
        </p:nvSpPr>
        <p:spPr>
          <a:xfrm>
            <a:off x="171524" y="5387546"/>
            <a:ext cx="9562953" cy="830997"/>
          </a:xfrm>
          <a:prstGeom prst="rect">
            <a:avLst/>
          </a:prstGeom>
          <a:noFill/>
          <a:effectLst/>
        </p:spPr>
        <p:txBody>
          <a:bodyPr wrap="square" rtlCol="0">
            <a:spAutoFit/>
          </a:bodyPr>
          <a:lstStyle/>
          <a:p>
            <a:pPr algn="ctr"/>
            <a:r>
              <a:rPr lang="fr-FR" sz="2400" dirty="0">
                <a:latin typeface="Arial Narrow" panose="020B0604020202020204" pitchFamily="34" charset="0"/>
                <a:cs typeface="Arial Narrow" panose="020B0604020202020204" pitchFamily="34" charset="0"/>
              </a:rPr>
              <a:t>Identification of </a:t>
            </a:r>
            <a:r>
              <a:rPr lang="fr-FR" sz="2400" dirty="0" err="1">
                <a:latin typeface="Arial Narrow" panose="020B0604020202020204" pitchFamily="34" charset="0"/>
                <a:cs typeface="Arial Narrow" panose="020B0604020202020204" pitchFamily="34" charset="0"/>
              </a:rPr>
              <a:t>adhesin</a:t>
            </a:r>
            <a:r>
              <a:rPr lang="fr-FR" sz="2400" dirty="0">
                <a:latin typeface="Arial Narrow" panose="020B0604020202020204" pitchFamily="34" charset="0"/>
                <a:cs typeface="Arial Narrow" panose="020B0604020202020204" pitchFamily="34" charset="0"/>
              </a:rPr>
              <a:t> </a:t>
            </a:r>
            <a:r>
              <a:rPr lang="fr-FR" sz="2400" dirty="0" err="1">
                <a:latin typeface="Arial Narrow" panose="020B0604020202020204" pitchFamily="34" charset="0"/>
                <a:cs typeface="Arial Narrow" panose="020B0604020202020204" pitchFamily="34" charset="0"/>
              </a:rPr>
              <a:t>nanodomains</a:t>
            </a:r>
            <a:r>
              <a:rPr lang="fr-FR" sz="2400" dirty="0">
                <a:latin typeface="Arial Narrow" panose="020B0604020202020204" pitchFamily="34" charset="0"/>
                <a:cs typeface="Arial Narrow" panose="020B0604020202020204" pitchFamily="34" charset="0"/>
              </a:rPr>
              <a:t> and </a:t>
            </a:r>
          </a:p>
          <a:p>
            <a:pPr algn="ctr"/>
            <a:r>
              <a:rPr lang="fr-FR" sz="2400" dirty="0" err="1">
                <a:latin typeface="Arial Narrow" panose="020B0604020202020204" pitchFamily="34" charset="0"/>
                <a:cs typeface="Arial Narrow" panose="020B0604020202020204" pitchFamily="34" charset="0"/>
              </a:rPr>
              <a:t>heterogeneity</a:t>
            </a:r>
            <a:r>
              <a:rPr lang="fr-FR" sz="2400" dirty="0">
                <a:latin typeface="Arial Narrow" panose="020B0604020202020204" pitchFamily="34" charset="0"/>
                <a:cs typeface="Arial Narrow" panose="020B0604020202020204" pitchFamily="34" charset="0"/>
              </a:rPr>
              <a:t> of the </a:t>
            </a:r>
            <a:r>
              <a:rPr lang="fr-FR" sz="2400" dirty="0" err="1">
                <a:latin typeface="Arial Narrow" panose="020B0604020202020204" pitchFamily="34" charset="0"/>
                <a:cs typeface="Arial Narrow" panose="020B0604020202020204" pitchFamily="34" charset="0"/>
              </a:rPr>
              <a:t>cell</a:t>
            </a:r>
            <a:r>
              <a:rPr lang="fr-FR" sz="2400" dirty="0">
                <a:latin typeface="Arial Narrow" panose="020B0604020202020204" pitchFamily="34" charset="0"/>
                <a:cs typeface="Arial Narrow" panose="020B0604020202020204" pitchFamily="34" charset="0"/>
              </a:rPr>
              <a:t> population</a:t>
            </a:r>
          </a:p>
        </p:txBody>
      </p:sp>
    </p:spTree>
    <p:extLst>
      <p:ext uri="{BB962C8B-B14F-4D97-AF65-F5344CB8AC3E}">
        <p14:creationId xmlns:p14="http://schemas.microsoft.com/office/powerpoint/2010/main" val="1493521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584F30-B7F6-134E-8993-508A513061A8}"/>
              </a:ext>
            </a:extLst>
          </p:cNvPr>
          <p:cNvSpPr>
            <a:spLocks noGrp="1"/>
          </p:cNvSpPr>
          <p:nvPr>
            <p:ph type="title"/>
          </p:nvPr>
        </p:nvSpPr>
        <p:spPr>
          <a:xfrm>
            <a:off x="1217581" y="186958"/>
            <a:ext cx="8815881" cy="565079"/>
          </a:xfrm>
          <a:noFill/>
          <a:effectLst>
            <a:glow>
              <a:schemeClr val="bg2">
                <a:alpha val="75000"/>
              </a:schemeClr>
            </a:glow>
          </a:effectLst>
        </p:spPr>
        <p:txBody>
          <a:bodyPr>
            <a:noAutofit/>
          </a:bodyPr>
          <a:lstStyle/>
          <a:p>
            <a:r>
              <a:rPr lang="fr-FR" sz="2600" dirty="0" err="1">
                <a:latin typeface="Arial Narrow" panose="020B0604020202020204" pitchFamily="34" charset="0"/>
                <a:cs typeface="Arial Narrow" panose="020B0604020202020204" pitchFamily="34" charset="0"/>
              </a:rPr>
              <a:t>Development</a:t>
            </a:r>
            <a:r>
              <a:rPr lang="fr-FR" sz="2600" dirty="0">
                <a:latin typeface="Arial Narrow" panose="020B0604020202020204" pitchFamily="34" charset="0"/>
                <a:cs typeface="Arial Narrow" panose="020B0604020202020204" pitchFamily="34" charset="0"/>
              </a:rPr>
              <a:t> of a </a:t>
            </a:r>
            <a:r>
              <a:rPr lang="fr-FR" sz="2600" dirty="0" err="1">
                <a:latin typeface="Arial Narrow" panose="020B0604020202020204" pitchFamily="34" charset="0"/>
                <a:cs typeface="Arial Narrow" panose="020B0604020202020204" pitchFamily="34" charset="0"/>
              </a:rPr>
              <a:t>method</a:t>
            </a:r>
            <a:r>
              <a:rPr lang="fr-FR" sz="2600" dirty="0">
                <a:latin typeface="Arial Narrow" panose="020B0604020202020204" pitchFamily="34" charset="0"/>
                <a:cs typeface="Arial Narrow" panose="020B0604020202020204" pitchFamily="34" charset="0"/>
              </a:rPr>
              <a:t> to automate AFM </a:t>
            </a:r>
            <a:r>
              <a:rPr lang="fr-FR" sz="2600" dirty="0" err="1">
                <a:latin typeface="Arial Narrow" panose="020B0604020202020204" pitchFamily="34" charset="0"/>
                <a:cs typeface="Arial Narrow" panose="020B0604020202020204" pitchFamily="34" charset="0"/>
              </a:rPr>
              <a:t>measurements</a:t>
            </a:r>
            <a:endParaRPr lang="fr-FR" sz="2600" dirty="0">
              <a:latin typeface="Arial Narrow" panose="020B0604020202020204" pitchFamily="34" charset="0"/>
              <a:cs typeface="Arial Narrow" panose="020B0604020202020204" pitchFamily="34" charset="0"/>
            </a:endParaRPr>
          </a:p>
        </p:txBody>
      </p:sp>
      <p:sp>
        <p:nvSpPr>
          <p:cNvPr id="3" name="Espace réservé du contenu 2">
            <a:extLst>
              <a:ext uri="{FF2B5EF4-FFF2-40B4-BE49-F238E27FC236}">
                <a16:creationId xmlns:a16="http://schemas.microsoft.com/office/drawing/2014/main" id="{F54EABB0-E591-194B-A0F5-2458272B25F4}"/>
              </a:ext>
            </a:extLst>
          </p:cNvPr>
          <p:cNvSpPr>
            <a:spLocks noGrp="1"/>
          </p:cNvSpPr>
          <p:nvPr>
            <p:ph idx="1"/>
          </p:nvPr>
        </p:nvSpPr>
        <p:spPr>
          <a:xfrm>
            <a:off x="176432" y="1549639"/>
            <a:ext cx="2985619" cy="4525963"/>
          </a:xfrm>
          <a:effectLst/>
        </p:spPr>
        <p:txBody>
          <a:bodyPr>
            <a:normAutofit fontScale="77500" lnSpcReduction="20000"/>
          </a:bodyPr>
          <a:lstStyle/>
          <a:p>
            <a:r>
              <a:rPr lang="fr-FR" dirty="0" err="1">
                <a:latin typeface="Arial Narrow" panose="020B0604020202020204" pitchFamily="34" charset="0"/>
                <a:cs typeface="Arial Narrow" panose="020B0604020202020204" pitchFamily="34" charset="0"/>
              </a:rPr>
              <a:t>Giving</a:t>
            </a:r>
            <a:r>
              <a:rPr lang="fr-FR" dirty="0">
                <a:latin typeface="Arial Narrow" panose="020B0604020202020204" pitchFamily="34" charset="0"/>
                <a:cs typeface="Arial Narrow" panose="020B0604020202020204" pitchFamily="34" charset="0"/>
              </a:rPr>
              <a:t> </a:t>
            </a:r>
            <a:r>
              <a:rPr lang="fr-FR" dirty="0" err="1">
                <a:latin typeface="Arial Narrow" panose="020B0604020202020204" pitchFamily="34" charset="0"/>
                <a:cs typeface="Arial Narrow" panose="020B0604020202020204" pitchFamily="34" charset="0"/>
              </a:rPr>
              <a:t>access</a:t>
            </a:r>
            <a:r>
              <a:rPr lang="fr-FR" dirty="0">
                <a:latin typeface="Arial Narrow" panose="020B0604020202020204" pitchFamily="34" charset="0"/>
                <a:cs typeface="Arial Narrow" panose="020B0604020202020204" pitchFamily="34" charset="0"/>
              </a:rPr>
              <a:t> to the </a:t>
            </a:r>
            <a:r>
              <a:rPr lang="fr-FR" dirty="0" err="1">
                <a:latin typeface="Arial Narrow" panose="020B0604020202020204" pitchFamily="34" charset="0"/>
                <a:cs typeface="Arial Narrow" panose="020B0604020202020204" pitchFamily="34" charset="0"/>
              </a:rPr>
              <a:t>heterogeneity</a:t>
            </a:r>
            <a:r>
              <a:rPr lang="fr-FR" dirty="0">
                <a:latin typeface="Arial Narrow" panose="020B0604020202020204" pitchFamily="34" charset="0"/>
                <a:cs typeface="Arial Narrow" panose="020B0604020202020204" pitchFamily="34" charset="0"/>
              </a:rPr>
              <a:t> of a </a:t>
            </a:r>
            <a:r>
              <a:rPr lang="fr-FR" dirty="0" err="1">
                <a:latin typeface="Arial Narrow" panose="020B0604020202020204" pitchFamily="34" charset="0"/>
                <a:cs typeface="Arial Narrow" panose="020B0604020202020204" pitchFamily="34" charset="0"/>
              </a:rPr>
              <a:t>cell</a:t>
            </a:r>
            <a:r>
              <a:rPr lang="fr-FR" dirty="0">
                <a:latin typeface="Arial Narrow" panose="020B0604020202020204" pitchFamily="34" charset="0"/>
                <a:cs typeface="Arial Narrow" panose="020B0604020202020204" pitchFamily="34" charset="0"/>
              </a:rPr>
              <a:t> population</a:t>
            </a:r>
          </a:p>
          <a:p>
            <a:endParaRPr lang="fr-FR" dirty="0">
              <a:latin typeface="Arial Narrow" panose="020B0604020202020204" pitchFamily="34" charset="0"/>
              <a:cs typeface="Arial Narrow" panose="020B0604020202020204" pitchFamily="34" charset="0"/>
            </a:endParaRPr>
          </a:p>
          <a:p>
            <a:r>
              <a:rPr lang="fr-FR" dirty="0">
                <a:latin typeface="Arial Narrow" panose="020B0604020202020204" pitchFamily="34" charset="0"/>
                <a:cs typeface="Arial Narrow" panose="020B0604020202020204" pitchFamily="34" charset="0"/>
              </a:rPr>
              <a:t>Change of </a:t>
            </a:r>
            <a:r>
              <a:rPr lang="fr-FR" dirty="0" err="1">
                <a:latin typeface="Arial Narrow" panose="020B0604020202020204" pitchFamily="34" charset="0"/>
                <a:cs typeface="Arial Narrow" panose="020B0604020202020204" pitchFamily="34" charset="0"/>
              </a:rPr>
              <a:t>paradigm</a:t>
            </a:r>
            <a:endParaRPr lang="fr-FR" dirty="0">
              <a:latin typeface="Arial Narrow" panose="020B0604020202020204" pitchFamily="34" charset="0"/>
              <a:cs typeface="Arial Narrow" panose="020B0604020202020204" pitchFamily="34" charset="0"/>
            </a:endParaRPr>
          </a:p>
          <a:p>
            <a:pPr lvl="1"/>
            <a:r>
              <a:rPr lang="fr-FR" dirty="0" err="1">
                <a:latin typeface="Arial Narrow" panose="020B0604020202020204" pitchFamily="34" charset="0"/>
                <a:cs typeface="Arial Narrow" panose="020B0604020202020204" pitchFamily="34" charset="0"/>
              </a:rPr>
              <a:t>From</a:t>
            </a:r>
            <a:r>
              <a:rPr lang="fr-FR" dirty="0">
                <a:latin typeface="Arial Narrow" panose="020B0604020202020204" pitchFamily="34" charset="0"/>
                <a:cs typeface="Arial Narrow" panose="020B0604020202020204" pitchFamily="34" charset="0"/>
              </a:rPr>
              <a:t> </a:t>
            </a:r>
            <a:r>
              <a:rPr lang="fr-FR" dirty="0" err="1">
                <a:latin typeface="Arial Narrow" panose="020B0604020202020204" pitchFamily="34" charset="0"/>
                <a:cs typeface="Arial Narrow" panose="020B0604020202020204" pitchFamily="34" charset="0"/>
              </a:rPr>
              <a:t>thousands</a:t>
            </a:r>
            <a:r>
              <a:rPr lang="fr-FR" dirty="0">
                <a:latin typeface="Arial Narrow" panose="020B0604020202020204" pitchFamily="34" charset="0"/>
                <a:cs typeface="Arial Narrow" panose="020B0604020202020204" pitchFamily="34" charset="0"/>
              </a:rPr>
              <a:t> of </a:t>
            </a:r>
            <a:r>
              <a:rPr lang="fr-FR" dirty="0" err="1">
                <a:latin typeface="Arial Narrow" panose="020B0604020202020204" pitchFamily="34" charset="0"/>
                <a:cs typeface="Arial Narrow" panose="020B0604020202020204" pitchFamily="34" charset="0"/>
              </a:rPr>
              <a:t>curves</a:t>
            </a:r>
            <a:r>
              <a:rPr lang="fr-FR" dirty="0">
                <a:latin typeface="Arial Narrow" panose="020B0604020202020204" pitchFamily="34" charset="0"/>
                <a:cs typeface="Arial Narrow" panose="020B0604020202020204" pitchFamily="34" charset="0"/>
              </a:rPr>
              <a:t> per </a:t>
            </a:r>
            <a:r>
              <a:rPr lang="fr-FR" dirty="0" err="1">
                <a:latin typeface="Arial Narrow" panose="020B0604020202020204" pitchFamily="34" charset="0"/>
                <a:cs typeface="Arial Narrow" panose="020B0604020202020204" pitchFamily="34" charset="0"/>
              </a:rPr>
              <a:t>cell</a:t>
            </a:r>
            <a:endParaRPr lang="fr-FR" dirty="0">
              <a:latin typeface="Arial Narrow" panose="020B0604020202020204" pitchFamily="34" charset="0"/>
              <a:cs typeface="Arial Narrow" panose="020B0604020202020204" pitchFamily="34" charset="0"/>
            </a:endParaRPr>
          </a:p>
          <a:p>
            <a:pPr lvl="1"/>
            <a:r>
              <a:rPr lang="fr-FR" dirty="0" err="1">
                <a:latin typeface="Arial Narrow" panose="020B0604020202020204" pitchFamily="34" charset="0"/>
                <a:cs typeface="Arial Narrow" panose="020B0604020202020204" pitchFamily="34" charset="0"/>
              </a:rPr>
              <a:t>From</a:t>
            </a:r>
            <a:r>
              <a:rPr lang="fr-FR" dirty="0">
                <a:latin typeface="Arial Narrow" panose="020B0604020202020204" pitchFamily="34" charset="0"/>
                <a:cs typeface="Arial Narrow" panose="020B0604020202020204" pitchFamily="34" charset="0"/>
              </a:rPr>
              <a:t> a few </a:t>
            </a:r>
            <a:r>
              <a:rPr lang="fr-FR" dirty="0" err="1">
                <a:latin typeface="Arial Narrow" panose="020B0604020202020204" pitchFamily="34" charset="0"/>
                <a:cs typeface="Arial Narrow" panose="020B0604020202020204" pitchFamily="34" charset="0"/>
              </a:rPr>
              <a:t>curves</a:t>
            </a:r>
            <a:r>
              <a:rPr lang="fr-FR" dirty="0">
                <a:latin typeface="Arial Narrow" panose="020B0604020202020204" pitchFamily="34" charset="0"/>
                <a:cs typeface="Arial Narrow" panose="020B0604020202020204" pitchFamily="34" charset="0"/>
              </a:rPr>
              <a:t> on </a:t>
            </a:r>
            <a:r>
              <a:rPr lang="fr-FR" dirty="0" err="1">
                <a:latin typeface="Arial Narrow" panose="020B0604020202020204" pitchFamily="34" charset="0"/>
                <a:cs typeface="Arial Narrow" panose="020B0604020202020204" pitchFamily="34" charset="0"/>
              </a:rPr>
              <a:t>hundreds</a:t>
            </a:r>
            <a:r>
              <a:rPr lang="fr-FR" dirty="0">
                <a:latin typeface="Arial Narrow" panose="020B0604020202020204" pitchFamily="34" charset="0"/>
                <a:cs typeface="Arial Narrow" panose="020B0604020202020204" pitchFamily="34" charset="0"/>
              </a:rPr>
              <a:t> of </a:t>
            </a:r>
            <a:r>
              <a:rPr lang="fr-FR" dirty="0" err="1">
                <a:latin typeface="Arial Narrow" panose="020B0604020202020204" pitchFamily="34" charset="0"/>
                <a:cs typeface="Arial Narrow" panose="020B0604020202020204" pitchFamily="34" charset="0"/>
              </a:rPr>
              <a:t>cells</a:t>
            </a:r>
            <a:endParaRPr lang="fr-FR" dirty="0">
              <a:latin typeface="Arial Narrow" panose="020B0604020202020204" pitchFamily="34" charset="0"/>
              <a:cs typeface="Arial Narrow" panose="020B0604020202020204" pitchFamily="34" charset="0"/>
            </a:endParaRPr>
          </a:p>
          <a:p>
            <a:endParaRPr lang="fr-FR" dirty="0">
              <a:latin typeface="Arial Narrow" panose="020B0604020202020204" pitchFamily="34" charset="0"/>
              <a:cs typeface="Arial Narrow" panose="020B0604020202020204" pitchFamily="34" charset="0"/>
            </a:endParaRPr>
          </a:p>
          <a:p>
            <a:r>
              <a:rPr lang="fr-FR" dirty="0">
                <a:latin typeface="Arial Narrow" panose="020B0604020202020204" pitchFamily="34" charset="0"/>
                <a:cs typeface="Arial Narrow" panose="020B0604020202020204" pitchFamily="34" charset="0"/>
              </a:rPr>
              <a:t>Combine </a:t>
            </a:r>
            <a:r>
              <a:rPr lang="fr-FR" dirty="0" err="1">
                <a:latin typeface="Arial Narrow" panose="020B0604020202020204" pitchFamily="34" charset="0"/>
                <a:cs typeface="Arial Narrow" panose="020B0604020202020204" pitchFamily="34" charset="0"/>
              </a:rPr>
              <a:t>directed</a:t>
            </a:r>
            <a:r>
              <a:rPr lang="fr-FR" dirty="0">
                <a:latin typeface="Arial Narrow" panose="020B0604020202020204" pitchFamily="34" charset="0"/>
                <a:cs typeface="Arial Narrow" panose="020B0604020202020204" pitchFamily="34" charset="0"/>
              </a:rPr>
              <a:t> </a:t>
            </a:r>
            <a:r>
              <a:rPr lang="fr-FR" dirty="0" err="1">
                <a:latin typeface="Arial Narrow" panose="020B0604020202020204" pitchFamily="34" charset="0"/>
                <a:cs typeface="Arial Narrow" panose="020B0604020202020204" pitchFamily="34" charset="0"/>
              </a:rPr>
              <a:t>immobilization</a:t>
            </a:r>
            <a:r>
              <a:rPr lang="fr-FR" dirty="0">
                <a:latin typeface="Arial Narrow" panose="020B0604020202020204" pitchFamily="34" charset="0"/>
                <a:cs typeface="Arial Narrow" panose="020B0604020202020204" pitchFamily="34" charset="0"/>
              </a:rPr>
              <a:t> and </a:t>
            </a:r>
            <a:r>
              <a:rPr lang="fr-FR" dirty="0" err="1">
                <a:latin typeface="Arial Narrow" panose="020B0604020202020204" pitchFamily="34" charset="0"/>
                <a:cs typeface="Arial Narrow" panose="020B0604020202020204" pitchFamily="34" charset="0"/>
              </a:rPr>
              <a:t>programming</a:t>
            </a:r>
            <a:endParaRPr lang="fr-FR" dirty="0">
              <a:latin typeface="Arial Narrow" panose="020B0604020202020204" pitchFamily="34" charset="0"/>
              <a:cs typeface="Arial Narrow" panose="020B0604020202020204" pitchFamily="34" charset="0"/>
            </a:endParaRPr>
          </a:p>
          <a:p>
            <a:pPr marL="0" indent="0">
              <a:buNone/>
            </a:pPr>
            <a:endParaRPr lang="fr-FR" dirty="0">
              <a:latin typeface="Arial Narrow" panose="020B0604020202020204" pitchFamily="34" charset="0"/>
              <a:cs typeface="Arial Narrow" panose="020B0604020202020204" pitchFamily="34" charset="0"/>
            </a:endParaRPr>
          </a:p>
          <a:p>
            <a:pPr marL="0" indent="0">
              <a:buNone/>
            </a:pPr>
            <a:endParaRPr lang="fr-FR" dirty="0">
              <a:latin typeface="Arial Narrow" panose="020B0604020202020204" pitchFamily="34" charset="0"/>
              <a:cs typeface="Arial Narrow" panose="020B0604020202020204" pitchFamily="34" charset="0"/>
            </a:endParaRPr>
          </a:p>
          <a:p>
            <a:pPr marL="0" indent="0">
              <a:buNone/>
            </a:pPr>
            <a:endParaRPr lang="fr-FR" dirty="0">
              <a:latin typeface="Arial Narrow" panose="020B0604020202020204" pitchFamily="34" charset="0"/>
              <a:cs typeface="Arial Narrow" panose="020B0604020202020204" pitchFamily="34" charset="0"/>
            </a:endParaRPr>
          </a:p>
        </p:txBody>
      </p:sp>
      <p:pic>
        <p:nvPicPr>
          <p:cNvPr id="4" name="VideoSuppV2">
            <a:hlinkClick r:id="" action="ppaction://media"/>
            <a:extLst>
              <a:ext uri="{FF2B5EF4-FFF2-40B4-BE49-F238E27FC236}">
                <a16:creationId xmlns:a16="http://schemas.microsoft.com/office/drawing/2014/main" id="{80D4D521-0DC0-FC4C-B00A-F5283358CF5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48868" y="1498849"/>
            <a:ext cx="6586793" cy="3705398"/>
          </a:xfrm>
          <a:prstGeom prst="rect">
            <a:avLst/>
          </a:prstGeom>
          <a:effectLst>
            <a:outerShdw blurRad="50800" dist="38100" dir="2700000" algn="tl" rotWithShape="0">
              <a:prstClr val="black">
                <a:alpha val="40000"/>
              </a:prstClr>
            </a:outerShdw>
          </a:effectLst>
        </p:spPr>
      </p:pic>
      <p:sp>
        <p:nvSpPr>
          <p:cNvPr id="5" name="ZoneTexte 4">
            <a:extLst>
              <a:ext uri="{FF2B5EF4-FFF2-40B4-BE49-F238E27FC236}">
                <a16:creationId xmlns:a16="http://schemas.microsoft.com/office/drawing/2014/main" id="{5310C18A-57FD-AE4C-8CD0-7AC1C95ACAE5}"/>
              </a:ext>
            </a:extLst>
          </p:cNvPr>
          <p:cNvSpPr txBox="1"/>
          <p:nvPr/>
        </p:nvSpPr>
        <p:spPr>
          <a:xfrm>
            <a:off x="3248868" y="1880643"/>
            <a:ext cx="3921071" cy="461665"/>
          </a:xfrm>
          <a:prstGeom prst="rect">
            <a:avLst/>
          </a:prstGeom>
          <a:noFill/>
          <a:effectLst/>
        </p:spPr>
        <p:txBody>
          <a:bodyPr wrap="square" rtlCol="0">
            <a:spAutoFit/>
          </a:bodyPr>
          <a:lstStyle/>
          <a:p>
            <a:r>
              <a:rPr lang="fr-FR" sz="1200" dirty="0" err="1">
                <a:latin typeface="Arial Narrow" panose="020B0604020202020204" pitchFamily="34" charset="0"/>
                <a:cs typeface="Arial Narrow" panose="020B0604020202020204" pitchFamily="34" charset="0"/>
              </a:rPr>
              <a:t>Proa</a:t>
            </a:r>
            <a:r>
              <a:rPr lang="fr-FR" sz="1200" dirty="0">
                <a:latin typeface="Arial Narrow" panose="020B0604020202020204" pitchFamily="34" charset="0"/>
                <a:cs typeface="Arial Narrow" panose="020B0604020202020204" pitchFamily="34" charset="0"/>
              </a:rPr>
              <a:t> et al., </a:t>
            </a:r>
            <a:r>
              <a:rPr lang="fr-FR" sz="1200" dirty="0" err="1">
                <a:latin typeface="Arial Narrow" panose="020B0604020202020204" pitchFamily="34" charset="0"/>
                <a:cs typeface="Arial Narrow" panose="020B0604020202020204" pitchFamily="34" charset="0"/>
              </a:rPr>
              <a:t>Nanoscale</a:t>
            </a:r>
            <a:r>
              <a:rPr lang="fr-FR" sz="1200" dirty="0">
                <a:latin typeface="Arial Narrow" panose="020B0604020202020204" pitchFamily="34" charset="0"/>
                <a:cs typeface="Arial Narrow" panose="020B0604020202020204" pitchFamily="34" charset="0"/>
              </a:rPr>
              <a:t> Horizons 2020</a:t>
            </a:r>
          </a:p>
          <a:p>
            <a:r>
              <a:rPr lang="fr-FR" sz="1200" dirty="0" err="1">
                <a:latin typeface="Arial Narrow" panose="020B0604020202020204" pitchFamily="34" charset="0"/>
                <a:cs typeface="Arial Narrow" panose="020B0604020202020204" pitchFamily="34" charset="0"/>
              </a:rPr>
              <a:t>Severac</a:t>
            </a:r>
            <a:r>
              <a:rPr lang="fr-FR" sz="1200" dirty="0">
                <a:latin typeface="Arial Narrow" panose="020B0604020202020204" pitchFamily="34" charset="0"/>
                <a:cs typeface="Arial Narrow" panose="020B0604020202020204" pitchFamily="34" charset="0"/>
              </a:rPr>
              <a:t> et al., JOVE 2021</a:t>
            </a:r>
          </a:p>
        </p:txBody>
      </p:sp>
    </p:spTree>
    <p:extLst>
      <p:ext uri="{BB962C8B-B14F-4D97-AF65-F5344CB8AC3E}">
        <p14:creationId xmlns:p14="http://schemas.microsoft.com/office/powerpoint/2010/main" val="268061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364"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836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80000">
                <p:cTn id="16"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6AD2C1-94C9-764B-8EF1-F18B9ACD4AF1}"/>
              </a:ext>
            </a:extLst>
          </p:cNvPr>
          <p:cNvSpPr>
            <a:spLocks noGrp="1"/>
          </p:cNvSpPr>
          <p:nvPr>
            <p:ph type="title"/>
          </p:nvPr>
        </p:nvSpPr>
        <p:spPr/>
        <p:txBody>
          <a:bodyPr/>
          <a:lstStyle/>
          <a:p>
            <a:r>
              <a:rPr lang="fr-FR" dirty="0" err="1"/>
              <a:t>Subpopulations</a:t>
            </a:r>
            <a:r>
              <a:rPr lang="fr-FR" dirty="0"/>
              <a:t> and </a:t>
            </a:r>
            <a:r>
              <a:rPr lang="fr-FR" dirty="0" err="1"/>
              <a:t>effect</a:t>
            </a:r>
            <a:r>
              <a:rPr lang="fr-FR" dirty="0"/>
              <a:t> of </a:t>
            </a:r>
            <a:r>
              <a:rPr lang="fr-FR" dirty="0" err="1"/>
              <a:t>caspofungin</a:t>
            </a:r>
            <a:endParaRPr lang="fr-FR" dirty="0"/>
          </a:p>
        </p:txBody>
      </p:sp>
      <p:pic>
        <p:nvPicPr>
          <p:cNvPr id="6" name="Image 5">
            <a:extLst>
              <a:ext uri="{FF2B5EF4-FFF2-40B4-BE49-F238E27FC236}">
                <a16:creationId xmlns:a16="http://schemas.microsoft.com/office/drawing/2014/main" id="{72F32CA7-278F-C44E-AC6D-058DDC401527}"/>
              </a:ext>
            </a:extLst>
          </p:cNvPr>
          <p:cNvPicPr>
            <a:picLocks noChangeAspect="1"/>
          </p:cNvPicPr>
          <p:nvPr/>
        </p:nvPicPr>
        <p:blipFill rotWithShape="1">
          <a:blip r:embed="rId2"/>
          <a:srcRect r="47729"/>
          <a:stretch/>
        </p:blipFill>
        <p:spPr>
          <a:xfrm>
            <a:off x="1455586" y="987287"/>
            <a:ext cx="2634552" cy="5166375"/>
          </a:xfrm>
          <a:prstGeom prst="rect">
            <a:avLst/>
          </a:prstGeom>
        </p:spPr>
      </p:pic>
      <p:sp>
        <p:nvSpPr>
          <p:cNvPr id="7" name="ZoneTexte 6">
            <a:extLst>
              <a:ext uri="{FF2B5EF4-FFF2-40B4-BE49-F238E27FC236}">
                <a16:creationId xmlns:a16="http://schemas.microsoft.com/office/drawing/2014/main" id="{E3B41716-9B5B-FB42-A686-65242767558C}"/>
              </a:ext>
            </a:extLst>
          </p:cNvPr>
          <p:cNvSpPr txBox="1"/>
          <p:nvPr/>
        </p:nvSpPr>
        <p:spPr>
          <a:xfrm>
            <a:off x="5160062" y="6298287"/>
            <a:ext cx="4065372" cy="369332"/>
          </a:xfrm>
          <a:prstGeom prst="rect">
            <a:avLst/>
          </a:prstGeom>
          <a:noFill/>
        </p:spPr>
        <p:txBody>
          <a:bodyPr wrap="square" rtlCol="0">
            <a:spAutoFit/>
          </a:bodyPr>
          <a:lstStyle/>
          <a:p>
            <a:r>
              <a:rPr lang="fr-FR" dirty="0" err="1">
                <a:solidFill>
                  <a:schemeClr val="bg1"/>
                </a:solidFill>
              </a:rPr>
              <a:t>Proa</a:t>
            </a:r>
            <a:r>
              <a:rPr lang="fr-FR" dirty="0">
                <a:solidFill>
                  <a:schemeClr val="bg1"/>
                </a:solidFill>
              </a:rPr>
              <a:t> </a:t>
            </a:r>
            <a:r>
              <a:rPr lang="fr-FR" i="1" dirty="0">
                <a:solidFill>
                  <a:schemeClr val="bg1"/>
                </a:solidFill>
              </a:rPr>
              <a:t>et al.</a:t>
            </a:r>
            <a:r>
              <a:rPr lang="fr-FR" dirty="0">
                <a:solidFill>
                  <a:schemeClr val="bg1"/>
                </a:solidFill>
              </a:rPr>
              <a:t>, </a:t>
            </a:r>
            <a:r>
              <a:rPr lang="fr-FR" dirty="0" err="1">
                <a:solidFill>
                  <a:schemeClr val="bg1"/>
                </a:solidFill>
              </a:rPr>
              <a:t>Nanoscale</a:t>
            </a:r>
            <a:r>
              <a:rPr lang="fr-FR" dirty="0">
                <a:solidFill>
                  <a:schemeClr val="bg1"/>
                </a:solidFill>
              </a:rPr>
              <a:t> Horizons 2020</a:t>
            </a:r>
          </a:p>
        </p:txBody>
      </p:sp>
      <p:sp>
        <p:nvSpPr>
          <p:cNvPr id="3" name="ZoneTexte 2">
            <a:extLst>
              <a:ext uri="{FF2B5EF4-FFF2-40B4-BE49-F238E27FC236}">
                <a16:creationId xmlns:a16="http://schemas.microsoft.com/office/drawing/2014/main" id="{800AFF3A-2FFC-2740-AE11-D3275173B9AF}"/>
              </a:ext>
            </a:extLst>
          </p:cNvPr>
          <p:cNvSpPr txBox="1"/>
          <p:nvPr/>
        </p:nvSpPr>
        <p:spPr>
          <a:xfrm>
            <a:off x="4947384" y="1151467"/>
            <a:ext cx="4629101" cy="1477328"/>
          </a:xfrm>
          <a:prstGeom prst="rect">
            <a:avLst/>
          </a:prstGeom>
          <a:noFill/>
        </p:spPr>
        <p:txBody>
          <a:bodyPr wrap="square" rtlCol="0">
            <a:spAutoFit/>
          </a:bodyPr>
          <a:lstStyle/>
          <a:p>
            <a:r>
              <a:rPr lang="fr-FR" dirty="0"/>
              <a:t>- 2 </a:t>
            </a:r>
            <a:r>
              <a:rPr lang="fr-FR" dirty="0" err="1"/>
              <a:t>sub</a:t>
            </a:r>
            <a:r>
              <a:rPr lang="fr-FR" dirty="0"/>
              <a:t> population </a:t>
            </a:r>
            <a:r>
              <a:rPr lang="fr-FR" dirty="0" err="1"/>
              <a:t>based</a:t>
            </a:r>
            <a:r>
              <a:rPr lang="fr-FR" dirty="0"/>
              <a:t> on </a:t>
            </a:r>
            <a:r>
              <a:rPr lang="fr-FR" dirty="0" err="1"/>
              <a:t>spring</a:t>
            </a:r>
            <a:r>
              <a:rPr lang="fr-FR" dirty="0"/>
              <a:t> constant in native cultures</a:t>
            </a:r>
          </a:p>
          <a:p>
            <a:r>
              <a:rPr lang="fr-FR" dirty="0"/>
              <a:t>- </a:t>
            </a:r>
            <a:r>
              <a:rPr lang="fr-FR" dirty="0" err="1"/>
              <a:t>Decrease</a:t>
            </a:r>
            <a:r>
              <a:rPr lang="fr-FR" dirty="0"/>
              <a:t> of </a:t>
            </a:r>
            <a:r>
              <a:rPr lang="fr-FR" dirty="0" err="1"/>
              <a:t>spring</a:t>
            </a:r>
            <a:r>
              <a:rPr lang="fr-FR" dirty="0"/>
              <a:t> constant in </a:t>
            </a:r>
            <a:r>
              <a:rPr lang="fr-FR" dirty="0" err="1"/>
              <a:t>caspofungin</a:t>
            </a:r>
            <a:r>
              <a:rPr lang="fr-FR" dirty="0"/>
              <a:t> </a:t>
            </a:r>
            <a:r>
              <a:rPr lang="fr-FR" dirty="0" err="1"/>
              <a:t>treated</a:t>
            </a:r>
            <a:r>
              <a:rPr lang="fr-FR" dirty="0"/>
              <a:t> </a:t>
            </a:r>
            <a:r>
              <a:rPr lang="fr-FR" dirty="0" err="1"/>
              <a:t>cells</a:t>
            </a:r>
            <a:endParaRPr lang="fr-FR" dirty="0"/>
          </a:p>
          <a:p>
            <a:r>
              <a:rPr lang="fr-FR" dirty="0"/>
              <a:t>- no </a:t>
            </a:r>
            <a:r>
              <a:rPr lang="fr-FR" dirty="0" err="1"/>
              <a:t>link</a:t>
            </a:r>
            <a:r>
              <a:rPr lang="fr-FR" dirty="0"/>
              <a:t> </a:t>
            </a:r>
            <a:r>
              <a:rPr lang="fr-FR" dirty="0" err="1"/>
              <a:t>with</a:t>
            </a:r>
            <a:r>
              <a:rPr lang="fr-FR" dirty="0"/>
              <a:t> the time </a:t>
            </a:r>
            <a:r>
              <a:rPr lang="fr-FR" dirty="0" err="1"/>
              <a:t>nor</a:t>
            </a:r>
            <a:r>
              <a:rPr lang="fr-FR" dirty="0"/>
              <a:t> </a:t>
            </a:r>
            <a:r>
              <a:rPr lang="fr-FR" dirty="0" err="1"/>
              <a:t>with</a:t>
            </a:r>
            <a:r>
              <a:rPr lang="fr-FR" dirty="0"/>
              <a:t> the tip position</a:t>
            </a:r>
          </a:p>
        </p:txBody>
      </p:sp>
      <p:pic>
        <p:nvPicPr>
          <p:cNvPr id="8" name="Image 7">
            <a:extLst>
              <a:ext uri="{FF2B5EF4-FFF2-40B4-BE49-F238E27FC236}">
                <a16:creationId xmlns:a16="http://schemas.microsoft.com/office/drawing/2014/main" id="{13B46D93-A8FA-3B43-A0CC-63EC6D1AF0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1820" y="2782683"/>
            <a:ext cx="4574638" cy="3186313"/>
          </a:xfrm>
          <a:prstGeom prst="rect">
            <a:avLst/>
          </a:prstGeom>
        </p:spPr>
      </p:pic>
      <p:sp>
        <p:nvSpPr>
          <p:cNvPr id="4" name="ZoneTexte 3">
            <a:extLst>
              <a:ext uri="{FF2B5EF4-FFF2-40B4-BE49-F238E27FC236}">
                <a16:creationId xmlns:a16="http://schemas.microsoft.com/office/drawing/2014/main" id="{A098394F-DA82-304D-A177-B701FFC4E39F}"/>
              </a:ext>
            </a:extLst>
          </p:cNvPr>
          <p:cNvSpPr txBox="1"/>
          <p:nvPr/>
        </p:nvSpPr>
        <p:spPr>
          <a:xfrm>
            <a:off x="6969009" y="3201143"/>
            <a:ext cx="736600" cy="369332"/>
          </a:xfrm>
          <a:prstGeom prst="rect">
            <a:avLst/>
          </a:prstGeom>
          <a:noFill/>
        </p:spPr>
        <p:txBody>
          <a:bodyPr wrap="square" rtlCol="0">
            <a:spAutoFit/>
          </a:bodyPr>
          <a:lstStyle/>
          <a:p>
            <a:r>
              <a:rPr lang="fr-FR" dirty="0"/>
              <a:t>TIME</a:t>
            </a:r>
          </a:p>
        </p:txBody>
      </p:sp>
      <p:sp>
        <p:nvSpPr>
          <p:cNvPr id="9" name="ZoneTexte 8">
            <a:extLst>
              <a:ext uri="{FF2B5EF4-FFF2-40B4-BE49-F238E27FC236}">
                <a16:creationId xmlns:a16="http://schemas.microsoft.com/office/drawing/2014/main" id="{4165EEB4-6279-B14D-9D13-D6E7D4C0D7CB}"/>
              </a:ext>
            </a:extLst>
          </p:cNvPr>
          <p:cNvSpPr txBox="1"/>
          <p:nvPr/>
        </p:nvSpPr>
        <p:spPr>
          <a:xfrm>
            <a:off x="6786976" y="5422793"/>
            <a:ext cx="1100667" cy="369332"/>
          </a:xfrm>
          <a:prstGeom prst="rect">
            <a:avLst/>
          </a:prstGeom>
          <a:noFill/>
        </p:spPr>
        <p:txBody>
          <a:bodyPr wrap="square" rtlCol="0">
            <a:spAutoFit/>
          </a:bodyPr>
          <a:lstStyle/>
          <a:p>
            <a:r>
              <a:rPr lang="fr-FR" dirty="0"/>
              <a:t>POSITION</a:t>
            </a:r>
          </a:p>
        </p:txBody>
      </p:sp>
      <p:sp>
        <p:nvSpPr>
          <p:cNvPr id="5" name="ZoneTexte 4">
            <a:extLst>
              <a:ext uri="{FF2B5EF4-FFF2-40B4-BE49-F238E27FC236}">
                <a16:creationId xmlns:a16="http://schemas.microsoft.com/office/drawing/2014/main" id="{F3846D8B-4D56-CE4F-9C29-AEB3984E925C}"/>
              </a:ext>
            </a:extLst>
          </p:cNvPr>
          <p:cNvSpPr txBox="1"/>
          <p:nvPr/>
        </p:nvSpPr>
        <p:spPr>
          <a:xfrm>
            <a:off x="2655974" y="1232034"/>
            <a:ext cx="1434164" cy="369332"/>
          </a:xfrm>
          <a:prstGeom prst="rect">
            <a:avLst/>
          </a:prstGeom>
          <a:noFill/>
        </p:spPr>
        <p:txBody>
          <a:bodyPr wrap="square" rtlCol="0">
            <a:spAutoFit/>
          </a:bodyPr>
          <a:lstStyle/>
          <a:p>
            <a:r>
              <a:rPr lang="fr-FR" dirty="0"/>
              <a:t>n = 957 </a:t>
            </a:r>
            <a:r>
              <a:rPr lang="fr-FR" dirty="0" err="1"/>
              <a:t>cells</a:t>
            </a:r>
            <a:r>
              <a:rPr lang="fr-FR" dirty="0"/>
              <a:t> </a:t>
            </a:r>
          </a:p>
        </p:txBody>
      </p:sp>
      <p:sp>
        <p:nvSpPr>
          <p:cNvPr id="10" name="ZoneTexte 9">
            <a:extLst>
              <a:ext uri="{FF2B5EF4-FFF2-40B4-BE49-F238E27FC236}">
                <a16:creationId xmlns:a16="http://schemas.microsoft.com/office/drawing/2014/main" id="{F9F1FE67-9208-BD4D-AA29-79BB3D59AAAB}"/>
              </a:ext>
            </a:extLst>
          </p:cNvPr>
          <p:cNvSpPr txBox="1"/>
          <p:nvPr/>
        </p:nvSpPr>
        <p:spPr>
          <a:xfrm>
            <a:off x="2655974" y="2782683"/>
            <a:ext cx="1434164" cy="369332"/>
          </a:xfrm>
          <a:prstGeom prst="rect">
            <a:avLst/>
          </a:prstGeom>
          <a:noFill/>
        </p:spPr>
        <p:txBody>
          <a:bodyPr wrap="square" rtlCol="0">
            <a:spAutoFit/>
          </a:bodyPr>
          <a:lstStyle/>
          <a:p>
            <a:r>
              <a:rPr lang="fr-FR" dirty="0"/>
              <a:t>n = 575 </a:t>
            </a:r>
            <a:r>
              <a:rPr lang="fr-FR" dirty="0" err="1"/>
              <a:t>cells</a:t>
            </a:r>
            <a:r>
              <a:rPr lang="fr-FR" dirty="0"/>
              <a:t> </a:t>
            </a:r>
          </a:p>
        </p:txBody>
      </p:sp>
      <p:sp>
        <p:nvSpPr>
          <p:cNvPr id="11" name="ZoneTexte 10">
            <a:extLst>
              <a:ext uri="{FF2B5EF4-FFF2-40B4-BE49-F238E27FC236}">
                <a16:creationId xmlns:a16="http://schemas.microsoft.com/office/drawing/2014/main" id="{615F1082-3F3D-7A45-991C-DD00FCD3E150}"/>
              </a:ext>
            </a:extLst>
          </p:cNvPr>
          <p:cNvSpPr txBox="1"/>
          <p:nvPr/>
        </p:nvSpPr>
        <p:spPr>
          <a:xfrm>
            <a:off x="288758" y="1520799"/>
            <a:ext cx="1385534" cy="369332"/>
          </a:xfrm>
          <a:prstGeom prst="rect">
            <a:avLst/>
          </a:prstGeom>
          <a:noFill/>
        </p:spPr>
        <p:txBody>
          <a:bodyPr wrap="square" rtlCol="0">
            <a:spAutoFit/>
          </a:bodyPr>
          <a:lstStyle/>
          <a:p>
            <a:r>
              <a:rPr lang="fr-FR" dirty="0"/>
              <a:t>Native </a:t>
            </a:r>
            <a:r>
              <a:rPr lang="fr-FR" dirty="0" err="1"/>
              <a:t>cells</a:t>
            </a:r>
            <a:endParaRPr lang="fr-FR" dirty="0"/>
          </a:p>
        </p:txBody>
      </p:sp>
      <p:sp>
        <p:nvSpPr>
          <p:cNvPr id="12" name="ZoneTexte 11">
            <a:extLst>
              <a:ext uri="{FF2B5EF4-FFF2-40B4-BE49-F238E27FC236}">
                <a16:creationId xmlns:a16="http://schemas.microsoft.com/office/drawing/2014/main" id="{19719887-2071-2241-9FE7-0EE759911AE1}"/>
              </a:ext>
            </a:extLst>
          </p:cNvPr>
          <p:cNvSpPr txBox="1"/>
          <p:nvPr/>
        </p:nvSpPr>
        <p:spPr>
          <a:xfrm>
            <a:off x="213140" y="2967349"/>
            <a:ext cx="1385534" cy="646331"/>
          </a:xfrm>
          <a:prstGeom prst="rect">
            <a:avLst/>
          </a:prstGeom>
          <a:noFill/>
        </p:spPr>
        <p:txBody>
          <a:bodyPr wrap="square" rtlCol="0">
            <a:spAutoFit/>
          </a:bodyPr>
          <a:lstStyle/>
          <a:p>
            <a:r>
              <a:rPr lang="fr-FR" dirty="0"/>
              <a:t>Anti </a:t>
            </a:r>
            <a:r>
              <a:rPr lang="fr-FR" dirty="0" err="1"/>
              <a:t>Fungal</a:t>
            </a:r>
            <a:r>
              <a:rPr lang="fr-FR" dirty="0"/>
              <a:t> </a:t>
            </a:r>
            <a:r>
              <a:rPr lang="fr-FR" dirty="0" err="1"/>
              <a:t>treatment</a:t>
            </a:r>
            <a:endParaRPr lang="fr-FR" dirty="0"/>
          </a:p>
        </p:txBody>
      </p:sp>
    </p:spTree>
    <p:extLst>
      <p:ext uri="{BB962C8B-B14F-4D97-AF65-F5344CB8AC3E}">
        <p14:creationId xmlns:p14="http://schemas.microsoft.com/office/powerpoint/2010/main" val="19541043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D08DEDEC-A546-2946-8078-89B89B894794}"/>
              </a:ext>
            </a:extLst>
          </p:cNvPr>
          <p:cNvPicPr>
            <a:picLocks noChangeAspect="1"/>
          </p:cNvPicPr>
          <p:nvPr/>
        </p:nvPicPr>
        <p:blipFill rotWithShape="1">
          <a:blip r:embed="rId2">
            <a:alphaModFix amt="22000"/>
          </a:blip>
          <a:srcRect t="24405"/>
          <a:stretch/>
        </p:blipFill>
        <p:spPr>
          <a:xfrm>
            <a:off x="0" y="885524"/>
            <a:ext cx="9911888" cy="5417256"/>
          </a:xfrm>
          <a:prstGeom prst="rect">
            <a:avLst/>
          </a:prstGeom>
          <a:effectLst>
            <a:outerShdw blurRad="50800" dist="50800" dir="5400000" algn="ctr" rotWithShape="0">
              <a:srgbClr val="000000">
                <a:alpha val="25000"/>
              </a:srgbClr>
            </a:outerShdw>
          </a:effectLst>
        </p:spPr>
      </p:pic>
      <p:sp>
        <p:nvSpPr>
          <p:cNvPr id="2" name="Titre 1">
            <a:extLst>
              <a:ext uri="{FF2B5EF4-FFF2-40B4-BE49-F238E27FC236}">
                <a16:creationId xmlns:a16="http://schemas.microsoft.com/office/drawing/2014/main" id="{0F499B88-066E-854A-A6D4-8E3CFA945BDD}"/>
              </a:ext>
            </a:extLst>
          </p:cNvPr>
          <p:cNvSpPr>
            <a:spLocks noGrp="1"/>
          </p:cNvSpPr>
          <p:nvPr>
            <p:ph type="title"/>
          </p:nvPr>
        </p:nvSpPr>
        <p:spPr>
          <a:xfrm>
            <a:off x="1193024" y="219042"/>
            <a:ext cx="8251690" cy="565079"/>
          </a:xfrm>
          <a:noFill/>
        </p:spPr>
        <p:txBody>
          <a:bodyPr>
            <a:noAutofit/>
          </a:bodyPr>
          <a:lstStyle/>
          <a:p>
            <a:r>
              <a:rPr lang="fr-FR" sz="3200" dirty="0">
                <a:latin typeface="Arial Narrow" panose="020B0604020202020204" pitchFamily="34" charset="0"/>
                <a:cs typeface="Arial Narrow" panose="020B0604020202020204" pitchFamily="34" charset="0"/>
              </a:rPr>
              <a:t>Machine </a:t>
            </a:r>
            <a:r>
              <a:rPr lang="fr-FR" sz="3200" dirty="0" err="1">
                <a:latin typeface="Arial Narrow" panose="020B0604020202020204" pitchFamily="34" charset="0"/>
                <a:cs typeface="Arial Narrow" panose="020B0604020202020204" pitchFamily="34" charset="0"/>
              </a:rPr>
              <a:t>learning</a:t>
            </a:r>
            <a:r>
              <a:rPr lang="fr-FR" sz="3200" dirty="0">
                <a:latin typeface="Arial Narrow" panose="020B0604020202020204" pitchFamily="34" charset="0"/>
                <a:cs typeface="Arial Narrow" panose="020B0604020202020204" pitchFamily="34" charset="0"/>
              </a:rPr>
              <a:t> </a:t>
            </a:r>
            <a:r>
              <a:rPr lang="fr-FR" sz="3200" dirty="0" err="1">
                <a:latin typeface="Arial Narrow" panose="020B0604020202020204" pitchFamily="34" charset="0"/>
                <a:cs typeface="Arial Narrow" panose="020B0604020202020204" pitchFamily="34" charset="0"/>
              </a:rPr>
              <a:t>toward</a:t>
            </a:r>
            <a:r>
              <a:rPr lang="fr-FR" sz="3200" dirty="0">
                <a:latin typeface="Arial Narrow" panose="020B0604020202020204" pitchFamily="34" charset="0"/>
                <a:cs typeface="Arial Narrow" panose="020B0604020202020204" pitchFamily="34" charset="0"/>
              </a:rPr>
              <a:t> </a:t>
            </a:r>
            <a:r>
              <a:rPr lang="fr-FR" sz="3200" dirty="0" err="1">
                <a:latin typeface="Arial Narrow" panose="020B0604020202020204" pitchFamily="34" charset="0"/>
                <a:cs typeface="Arial Narrow" panose="020B0604020202020204" pitchFamily="34" charset="0"/>
              </a:rPr>
              <a:t>mechanome</a:t>
            </a:r>
            <a:endParaRPr lang="fr-FR" sz="3200" dirty="0">
              <a:latin typeface="Arial Narrow" panose="020B0604020202020204" pitchFamily="34" charset="0"/>
              <a:cs typeface="Arial Narrow" panose="020B0604020202020204" pitchFamily="34" charset="0"/>
            </a:endParaRPr>
          </a:p>
        </p:txBody>
      </p:sp>
      <p:sp>
        <p:nvSpPr>
          <p:cNvPr id="4" name="ZoneTexte 3">
            <a:extLst>
              <a:ext uri="{FF2B5EF4-FFF2-40B4-BE49-F238E27FC236}">
                <a16:creationId xmlns:a16="http://schemas.microsoft.com/office/drawing/2014/main" id="{BA7643F0-7FC5-564D-99D2-426A0BD8EB35}"/>
              </a:ext>
            </a:extLst>
          </p:cNvPr>
          <p:cNvSpPr txBox="1"/>
          <p:nvPr/>
        </p:nvSpPr>
        <p:spPr>
          <a:xfrm>
            <a:off x="615506" y="958395"/>
            <a:ext cx="9149542" cy="6155531"/>
          </a:xfrm>
          <a:prstGeom prst="rect">
            <a:avLst/>
          </a:prstGeom>
          <a:noFill/>
        </p:spPr>
        <p:txBody>
          <a:bodyPr wrap="square" rtlCol="0">
            <a:spAutoFit/>
          </a:bodyPr>
          <a:lstStyle/>
          <a:p>
            <a:endParaRPr lang="fr-FR" dirty="0">
              <a:latin typeface="Arial Narrow" panose="020B0604020202020204" pitchFamily="34" charset="0"/>
              <a:cs typeface="Arial Narrow" panose="020B0604020202020204" pitchFamily="34" charset="0"/>
            </a:endParaRPr>
          </a:p>
          <a:p>
            <a:pPr marL="285750" indent="-285750">
              <a:buFontTx/>
              <a:buChar char="-"/>
            </a:pPr>
            <a:r>
              <a:rPr lang="fr-FR" dirty="0">
                <a:latin typeface="Arial Narrow" panose="020B0604020202020204" pitchFamily="34" charset="0"/>
                <a:cs typeface="Arial Narrow" panose="020B0604020202020204" pitchFamily="34" charset="0"/>
              </a:rPr>
              <a:t>85% efficient </a:t>
            </a:r>
            <a:r>
              <a:rPr lang="fr-FR" dirty="0" err="1">
                <a:latin typeface="Arial Narrow" panose="020B0604020202020204" pitchFamily="34" charset="0"/>
                <a:cs typeface="Arial Narrow" panose="020B0604020202020204" pitchFamily="34" charset="0"/>
              </a:rPr>
              <a:t>supervised</a:t>
            </a:r>
            <a:r>
              <a:rPr lang="fr-FR" dirty="0">
                <a:latin typeface="Arial Narrow" panose="020B0604020202020204" pitchFamily="34" charset="0"/>
                <a:cs typeface="Arial Narrow" panose="020B0604020202020204" pitchFamily="34" charset="0"/>
              </a:rPr>
              <a:t> machine </a:t>
            </a:r>
            <a:r>
              <a:rPr lang="fr-FR" dirty="0" err="1">
                <a:latin typeface="Arial Narrow" panose="020B0604020202020204" pitchFamily="34" charset="0"/>
                <a:cs typeface="Arial Narrow" panose="020B0604020202020204" pitchFamily="34" charset="0"/>
              </a:rPr>
              <a:t>learning</a:t>
            </a:r>
            <a:r>
              <a:rPr lang="fr-FR" dirty="0">
                <a:latin typeface="Arial Narrow" panose="020B0604020202020204" pitchFamily="34" charset="0"/>
                <a:cs typeface="Arial Narrow" panose="020B0604020202020204" pitchFamily="34" charset="0"/>
              </a:rPr>
              <a:t> by </a:t>
            </a:r>
            <a:r>
              <a:rPr lang="fr-FR" dirty="0" err="1">
                <a:latin typeface="Arial Narrow" panose="020B0604020202020204" pitchFamily="34" charset="0"/>
                <a:cs typeface="Arial Narrow" panose="020B0604020202020204" pitchFamily="34" charset="0"/>
              </a:rPr>
              <a:t>combining</a:t>
            </a:r>
            <a:r>
              <a:rPr lang="fr-FR" dirty="0">
                <a:latin typeface="Arial Narrow" panose="020B0604020202020204" pitchFamily="34" charset="0"/>
                <a:cs typeface="Arial Narrow" panose="020B0604020202020204" pitchFamily="34" charset="0"/>
              </a:rPr>
              <a:t> 3 markers</a:t>
            </a:r>
          </a:p>
          <a:p>
            <a:pPr marL="742950" lvl="1" indent="-285750">
              <a:buFontTx/>
              <a:buChar char="-"/>
            </a:pPr>
            <a:r>
              <a:rPr lang="fr-FR" dirty="0">
                <a:latin typeface="Arial Narrow" panose="020B0604020202020204" pitchFamily="34" charset="0"/>
                <a:cs typeface="Arial Narrow" panose="020B0604020202020204" pitchFamily="34" charset="0"/>
              </a:rPr>
              <a:t>maximum </a:t>
            </a:r>
            <a:r>
              <a:rPr lang="fr-FR" dirty="0" err="1">
                <a:latin typeface="Arial Narrow" panose="020B0604020202020204" pitchFamily="34" charset="0"/>
                <a:cs typeface="Arial Narrow" panose="020B0604020202020204" pitchFamily="34" charset="0"/>
              </a:rPr>
              <a:t>adhesion</a:t>
            </a:r>
            <a:r>
              <a:rPr lang="fr-FR" dirty="0">
                <a:latin typeface="Arial Narrow" panose="020B0604020202020204" pitchFamily="34" charset="0"/>
                <a:cs typeface="Arial Narrow" panose="020B0604020202020204" pitchFamily="34" charset="0"/>
              </a:rPr>
              <a:t>, </a:t>
            </a:r>
          </a:p>
          <a:p>
            <a:pPr marL="742950" lvl="1" indent="-285750">
              <a:buFontTx/>
              <a:buChar char="-"/>
            </a:pPr>
            <a:r>
              <a:rPr lang="fr-FR" dirty="0" err="1">
                <a:latin typeface="Arial Narrow" panose="020B0604020202020204" pitchFamily="34" charset="0"/>
                <a:cs typeface="Arial Narrow" panose="020B0604020202020204" pitchFamily="34" charset="0"/>
              </a:rPr>
              <a:t>rigidity</a:t>
            </a:r>
            <a:r>
              <a:rPr lang="fr-FR" dirty="0">
                <a:latin typeface="Arial Narrow" panose="020B0604020202020204" pitchFamily="34" charset="0"/>
                <a:cs typeface="Arial Narrow" panose="020B0604020202020204" pitchFamily="34" charset="0"/>
              </a:rPr>
              <a:t> and </a:t>
            </a:r>
          </a:p>
          <a:p>
            <a:pPr marL="742950" lvl="1" indent="-285750">
              <a:buFontTx/>
              <a:buChar char="-"/>
            </a:pPr>
            <a:r>
              <a:rPr lang="fr-FR" dirty="0" err="1">
                <a:latin typeface="Arial Narrow" panose="020B0604020202020204" pitchFamily="34" charset="0"/>
                <a:cs typeface="Arial Narrow" panose="020B0604020202020204" pitchFamily="34" charset="0"/>
              </a:rPr>
              <a:t>Work</a:t>
            </a:r>
            <a:r>
              <a:rPr lang="fr-FR" dirty="0">
                <a:latin typeface="Arial Narrow" panose="020B0604020202020204" pitchFamily="34" charset="0"/>
                <a:cs typeface="Arial Narrow" panose="020B0604020202020204" pitchFamily="34" charset="0"/>
              </a:rPr>
              <a:t> of </a:t>
            </a:r>
            <a:r>
              <a:rPr lang="fr-FR" dirty="0" err="1">
                <a:latin typeface="Arial Narrow" panose="020B0604020202020204" pitchFamily="34" charset="0"/>
                <a:cs typeface="Arial Narrow" panose="020B0604020202020204" pitchFamily="34" charset="0"/>
              </a:rPr>
              <a:t>adhesion</a:t>
            </a:r>
            <a:endParaRPr lang="fr-FR" dirty="0">
              <a:latin typeface="Arial Narrow" panose="020B0604020202020204" pitchFamily="34" charset="0"/>
              <a:cs typeface="Arial Narrow" panose="020B0604020202020204" pitchFamily="34" charset="0"/>
            </a:endParaRPr>
          </a:p>
          <a:p>
            <a:endParaRPr lang="fr-FR" sz="1600" dirty="0">
              <a:latin typeface="Arial Narrow" panose="020B0604020202020204" pitchFamily="34" charset="0"/>
              <a:cs typeface="Arial Narrow" panose="020B0604020202020204" pitchFamily="34" charset="0"/>
            </a:endParaRPr>
          </a:p>
          <a:p>
            <a:endParaRPr lang="fr-FR" sz="1600" dirty="0">
              <a:latin typeface="Arial Narrow" panose="020B0604020202020204" pitchFamily="34" charset="0"/>
              <a:cs typeface="Arial Narrow" panose="020B0604020202020204" pitchFamily="34" charset="0"/>
            </a:endParaRPr>
          </a:p>
          <a:p>
            <a:endParaRPr lang="fr-FR" sz="1600" dirty="0">
              <a:latin typeface="Arial Narrow" panose="020B0604020202020204" pitchFamily="34" charset="0"/>
              <a:cs typeface="Arial Narrow" panose="020B0604020202020204" pitchFamily="34" charset="0"/>
            </a:endParaRPr>
          </a:p>
          <a:p>
            <a:endParaRPr lang="fr-FR" sz="1600" dirty="0">
              <a:latin typeface="Arial Narrow" panose="020B0604020202020204" pitchFamily="34" charset="0"/>
              <a:cs typeface="Arial Narrow" panose="020B0604020202020204" pitchFamily="34" charset="0"/>
            </a:endParaRPr>
          </a:p>
          <a:p>
            <a:endParaRPr lang="fr-FR" sz="1600" dirty="0">
              <a:latin typeface="Arial Narrow" panose="020B0604020202020204" pitchFamily="34" charset="0"/>
              <a:cs typeface="Arial Narrow" panose="020B0604020202020204" pitchFamily="34" charset="0"/>
            </a:endParaRPr>
          </a:p>
          <a:p>
            <a:endParaRPr lang="fr-FR" sz="1600" dirty="0">
              <a:latin typeface="Arial Narrow" panose="020B0604020202020204" pitchFamily="34" charset="0"/>
              <a:cs typeface="Arial Narrow" panose="020B0604020202020204" pitchFamily="34" charset="0"/>
            </a:endParaRPr>
          </a:p>
          <a:p>
            <a:endParaRPr lang="fr-FR" sz="1600" dirty="0">
              <a:latin typeface="Arial Narrow" panose="020B0604020202020204" pitchFamily="34" charset="0"/>
              <a:cs typeface="Arial Narrow" panose="020B0604020202020204" pitchFamily="34" charset="0"/>
            </a:endParaRPr>
          </a:p>
          <a:p>
            <a:endParaRPr lang="fr-FR" sz="1600" dirty="0">
              <a:latin typeface="Arial Narrow" panose="020B0604020202020204" pitchFamily="34" charset="0"/>
              <a:cs typeface="Arial Narrow" panose="020B0604020202020204" pitchFamily="34" charset="0"/>
            </a:endParaRPr>
          </a:p>
          <a:p>
            <a:endParaRPr lang="fr-FR" sz="1600" dirty="0">
              <a:latin typeface="Arial Narrow" panose="020B0604020202020204" pitchFamily="34" charset="0"/>
              <a:cs typeface="Arial Narrow" panose="020B0604020202020204" pitchFamily="34" charset="0"/>
            </a:endParaRPr>
          </a:p>
          <a:p>
            <a:endParaRPr lang="fr-FR" sz="1600" dirty="0">
              <a:latin typeface="Arial Narrow" panose="020B0604020202020204" pitchFamily="34" charset="0"/>
              <a:cs typeface="Arial Narrow" panose="020B0604020202020204" pitchFamily="34" charset="0"/>
            </a:endParaRPr>
          </a:p>
          <a:p>
            <a:endParaRPr lang="fr-FR" sz="1600" dirty="0">
              <a:latin typeface="Arial Narrow" panose="020B0604020202020204" pitchFamily="34" charset="0"/>
              <a:cs typeface="Arial Narrow" panose="020B0604020202020204" pitchFamily="34" charset="0"/>
            </a:endParaRPr>
          </a:p>
          <a:p>
            <a:pPr marL="285750" indent="-285750">
              <a:buFontTx/>
              <a:buChar char="-"/>
            </a:pPr>
            <a:endParaRPr lang="fr-FR" sz="1600" dirty="0">
              <a:latin typeface="Arial Narrow" panose="020B0604020202020204" pitchFamily="34" charset="0"/>
              <a:cs typeface="Arial Narrow" panose="020B0604020202020204" pitchFamily="34" charset="0"/>
            </a:endParaRPr>
          </a:p>
          <a:p>
            <a:pPr marL="285750" indent="-285750">
              <a:buFontTx/>
              <a:buChar char="-"/>
            </a:pPr>
            <a:r>
              <a:rPr lang="fr-FR" sz="1600" dirty="0">
                <a:latin typeface="Arial Narrow" panose="020B0604020202020204" pitchFamily="34" charset="0"/>
                <a:cs typeface="Arial Narrow" panose="020B0604020202020204" pitchFamily="34" charset="0"/>
              </a:rPr>
              <a:t>Introduction of the notion of </a:t>
            </a:r>
            <a:r>
              <a:rPr lang="fr-FR" sz="1600" dirty="0" err="1">
                <a:latin typeface="Arial Narrow" panose="020B0604020202020204" pitchFamily="34" charset="0"/>
                <a:cs typeface="Arial Narrow" panose="020B0604020202020204" pitchFamily="34" charset="0"/>
              </a:rPr>
              <a:t>mechanome</a:t>
            </a:r>
            <a:r>
              <a:rPr lang="fr-FR" sz="1600" dirty="0">
                <a:latin typeface="Arial Narrow" panose="020B0604020202020204" pitchFamily="34" charset="0"/>
                <a:cs typeface="Arial Narrow" panose="020B0604020202020204" pitchFamily="34" charset="0"/>
              </a:rPr>
              <a:t> by </a:t>
            </a:r>
            <a:r>
              <a:rPr lang="fr-FR" sz="1600" u="sng" dirty="0">
                <a:latin typeface="Arial Narrow" panose="020B0604020202020204" pitchFamily="34" charset="0"/>
                <a:cs typeface="Arial Narrow" panose="020B0604020202020204" pitchFamily="34" charset="0"/>
              </a:rPr>
              <a:t>Wang et al. </a:t>
            </a:r>
            <a:r>
              <a:rPr lang="fr-FR" sz="1600" u="sng" dirty="0" err="1">
                <a:latin typeface="Arial Narrow" panose="020B0604020202020204" pitchFamily="34" charset="0"/>
                <a:cs typeface="Arial Narrow" panose="020B0604020202020204" pitchFamily="34" charset="0"/>
              </a:rPr>
              <a:t>Nanoletters</a:t>
            </a:r>
            <a:r>
              <a:rPr lang="fr-FR" sz="1600" u="sng" dirty="0">
                <a:latin typeface="Arial Narrow" panose="020B0604020202020204" pitchFamily="34" charset="0"/>
                <a:cs typeface="Arial Narrow" panose="020B0604020202020204" pitchFamily="34" charset="0"/>
              </a:rPr>
              <a:t> 2021</a:t>
            </a:r>
          </a:p>
          <a:p>
            <a:endParaRPr lang="fr-FR" sz="1600" dirty="0">
              <a:latin typeface="Arial Narrow" panose="020B0604020202020204" pitchFamily="34" charset="0"/>
              <a:cs typeface="Arial Narrow" panose="020B0604020202020204" pitchFamily="34" charset="0"/>
            </a:endParaRPr>
          </a:p>
          <a:p>
            <a:pPr marL="285750" indent="-285750">
              <a:buFontTx/>
              <a:buChar char="-"/>
            </a:pPr>
            <a:r>
              <a:rPr lang="fr-FR" sz="1600" dirty="0" err="1">
                <a:latin typeface="Arial Narrow" panose="020B0604020202020204" pitchFamily="34" charset="0"/>
                <a:cs typeface="Arial Narrow" panose="020B0604020202020204" pitchFamily="34" charset="0"/>
              </a:rPr>
              <a:t>Ec</a:t>
            </a:r>
            <a:r>
              <a:rPr lang="fr-FR" sz="1600" dirty="0">
                <a:latin typeface="Arial Narrow" panose="020B0604020202020204" pitchFamily="34" charset="0"/>
                <a:cs typeface="Arial Narrow" panose="020B0604020202020204" pitchFamily="34" charset="0"/>
              </a:rPr>
              <a:t>: </a:t>
            </a:r>
            <a:r>
              <a:rPr lang="fr-FR" sz="1600" dirty="0" err="1">
                <a:latin typeface="Arial Narrow" panose="020B0604020202020204" pitchFamily="34" charset="0"/>
                <a:cs typeface="Arial Narrow" panose="020B0604020202020204" pitchFamily="34" charset="0"/>
              </a:rPr>
              <a:t>Elasticity</a:t>
            </a:r>
            <a:r>
              <a:rPr lang="fr-FR" sz="1600" dirty="0">
                <a:latin typeface="Arial Narrow" panose="020B0604020202020204" pitchFamily="34" charset="0"/>
                <a:cs typeface="Arial Narrow" panose="020B0604020202020204" pitchFamily="34" charset="0"/>
              </a:rPr>
              <a:t>, </a:t>
            </a:r>
            <a:r>
              <a:rPr lang="el-GR" sz="1600" dirty="0">
                <a:latin typeface="Arial Narrow" panose="020B0604020202020204" pitchFamily="34" charset="0"/>
                <a:cs typeface="Arial Narrow" panose="020B0604020202020204" pitchFamily="34" charset="0"/>
              </a:rPr>
              <a:t>σ: </a:t>
            </a:r>
            <a:r>
              <a:rPr lang="fr-FR" sz="1600" dirty="0" err="1">
                <a:latin typeface="Arial Narrow" panose="020B0604020202020204" pitchFamily="34" charset="0"/>
                <a:cs typeface="Arial Narrow" panose="020B0604020202020204" pitchFamily="34" charset="0"/>
              </a:rPr>
              <a:t>prestress</a:t>
            </a:r>
            <a:r>
              <a:rPr lang="fr-FR" sz="1600" dirty="0">
                <a:latin typeface="Arial Narrow" panose="020B0604020202020204" pitchFamily="34" charset="0"/>
                <a:cs typeface="Arial Narrow" panose="020B0604020202020204" pitchFamily="34" charset="0"/>
              </a:rPr>
              <a:t> 2 markers </a:t>
            </a:r>
            <a:r>
              <a:rPr lang="fr-FR" sz="1600" dirty="0" err="1">
                <a:latin typeface="Arial Narrow" panose="020B0604020202020204" pitchFamily="34" charset="0"/>
                <a:cs typeface="Arial Narrow" panose="020B0604020202020204" pitchFamily="34" charset="0"/>
              </a:rPr>
              <a:t>calculated</a:t>
            </a:r>
            <a:r>
              <a:rPr lang="fr-FR" sz="1600" dirty="0">
                <a:latin typeface="Arial Narrow" panose="020B0604020202020204" pitchFamily="34" charset="0"/>
                <a:cs typeface="Arial Narrow" panose="020B0604020202020204" pitchFamily="34" charset="0"/>
              </a:rPr>
              <a:t> on </a:t>
            </a:r>
            <a:r>
              <a:rPr lang="fr-FR" sz="1600" dirty="0" err="1">
                <a:latin typeface="Arial Narrow" panose="020B0604020202020204" pitchFamily="34" charset="0"/>
                <a:cs typeface="Arial Narrow" panose="020B0604020202020204" pitchFamily="34" charset="0"/>
              </a:rPr>
              <a:t>approach</a:t>
            </a:r>
            <a:r>
              <a:rPr lang="fr-FR" sz="1600" dirty="0">
                <a:latin typeface="Arial Narrow" panose="020B0604020202020204" pitchFamily="34" charset="0"/>
                <a:cs typeface="Arial Narrow" panose="020B0604020202020204" pitchFamily="34" charset="0"/>
              </a:rPr>
              <a:t> </a:t>
            </a:r>
            <a:r>
              <a:rPr lang="fr-FR" sz="1600" dirty="0" err="1">
                <a:latin typeface="Arial Narrow" panose="020B0604020202020204" pitchFamily="34" charset="0"/>
                <a:cs typeface="Arial Narrow" panose="020B0604020202020204" pitchFamily="34" charset="0"/>
              </a:rPr>
              <a:t>curve</a:t>
            </a:r>
            <a:r>
              <a:rPr lang="fr-FR" sz="1600" dirty="0">
                <a:latin typeface="Arial Narrow" panose="020B0604020202020204" pitchFamily="34" charset="0"/>
                <a:cs typeface="Arial Narrow" panose="020B0604020202020204" pitchFamily="34" charset="0"/>
              </a:rPr>
              <a:t>.</a:t>
            </a:r>
          </a:p>
          <a:p>
            <a:pPr marL="285750" indent="-285750">
              <a:buFontTx/>
              <a:buChar char="-"/>
            </a:pPr>
            <a:r>
              <a:rPr lang="fr-FR" sz="1600" dirty="0" err="1">
                <a:latin typeface="Arial Narrow" panose="020B0604020202020204" pitchFamily="34" charset="0"/>
                <a:cs typeface="Arial Narrow" panose="020B0604020202020204" pitchFamily="34" charset="0"/>
              </a:rPr>
              <a:t>Their</a:t>
            </a:r>
            <a:r>
              <a:rPr lang="fr-FR" sz="1600" dirty="0">
                <a:latin typeface="Arial Narrow" panose="020B0604020202020204" pitchFamily="34" charset="0"/>
                <a:cs typeface="Arial Narrow" panose="020B0604020202020204" pitchFamily="34" charset="0"/>
              </a:rPr>
              <a:t> </a:t>
            </a:r>
            <a:r>
              <a:rPr lang="fr-FR" sz="1600" dirty="0" err="1">
                <a:latin typeface="Arial Narrow" panose="020B0604020202020204" pitchFamily="34" charset="0"/>
                <a:cs typeface="Arial Narrow" panose="020B0604020202020204" pitchFamily="34" charset="0"/>
              </a:rPr>
              <a:t>combination</a:t>
            </a:r>
            <a:r>
              <a:rPr lang="fr-FR" sz="1600" dirty="0">
                <a:latin typeface="Arial Narrow" panose="020B0604020202020204" pitchFamily="34" charset="0"/>
                <a:cs typeface="Arial Narrow" panose="020B0604020202020204" pitchFamily="34" charset="0"/>
              </a:rPr>
              <a:t> </a:t>
            </a:r>
            <a:r>
              <a:rPr lang="fr-FR" sz="1600" dirty="0" err="1">
                <a:latin typeface="Arial Narrow" panose="020B0604020202020204" pitchFamily="34" charset="0"/>
                <a:cs typeface="Arial Narrow" panose="020B0604020202020204" pitchFamily="34" charset="0"/>
              </a:rPr>
              <a:t>allows</a:t>
            </a:r>
            <a:r>
              <a:rPr lang="fr-FR" sz="1600" dirty="0">
                <a:latin typeface="Arial Narrow" panose="020B0604020202020204" pitchFamily="34" charset="0"/>
                <a:cs typeface="Arial Narrow" panose="020B0604020202020204" pitchFamily="34" charset="0"/>
              </a:rPr>
              <a:t> to </a:t>
            </a:r>
            <a:r>
              <a:rPr lang="fr-FR" sz="1600" dirty="0" err="1">
                <a:latin typeface="Arial Narrow" panose="020B0604020202020204" pitchFamily="34" charset="0"/>
                <a:cs typeface="Arial Narrow" panose="020B0604020202020204" pitchFamily="34" charset="0"/>
              </a:rPr>
              <a:t>better</a:t>
            </a:r>
            <a:r>
              <a:rPr lang="fr-FR" sz="1600" dirty="0">
                <a:latin typeface="Arial Narrow" panose="020B0604020202020204" pitchFamily="34" charset="0"/>
                <a:cs typeface="Arial Narrow" panose="020B0604020202020204" pitchFamily="34" charset="0"/>
              </a:rPr>
              <a:t> </a:t>
            </a:r>
            <a:r>
              <a:rPr lang="fr-FR" sz="1600" dirty="0" err="1">
                <a:latin typeface="Arial Narrow" panose="020B0604020202020204" pitchFamily="34" charset="0"/>
                <a:cs typeface="Arial Narrow" panose="020B0604020202020204" pitchFamily="34" charset="0"/>
              </a:rPr>
              <a:t>discriminate</a:t>
            </a:r>
            <a:r>
              <a:rPr lang="fr-FR" sz="1600" dirty="0">
                <a:latin typeface="Arial Narrow" panose="020B0604020202020204" pitchFamily="34" charset="0"/>
                <a:cs typeface="Arial Narrow" panose="020B0604020202020204" pitchFamily="34" charset="0"/>
              </a:rPr>
              <a:t> more or </a:t>
            </a:r>
            <a:r>
              <a:rPr lang="fr-FR" sz="1600" dirty="0" err="1">
                <a:latin typeface="Arial Narrow" panose="020B0604020202020204" pitchFamily="34" charset="0"/>
                <a:cs typeface="Arial Narrow" panose="020B0604020202020204" pitchFamily="34" charset="0"/>
              </a:rPr>
              <a:t>less</a:t>
            </a:r>
            <a:r>
              <a:rPr lang="fr-FR" sz="1600" dirty="0">
                <a:latin typeface="Arial Narrow" panose="020B0604020202020204" pitchFamily="34" charset="0"/>
                <a:cs typeface="Arial Narrow" panose="020B0604020202020204" pitchFamily="34" charset="0"/>
              </a:rPr>
              <a:t> invasive </a:t>
            </a:r>
            <a:r>
              <a:rPr lang="fr-FR" sz="1600" dirty="0" err="1">
                <a:latin typeface="Arial Narrow" panose="020B0604020202020204" pitchFamily="34" charset="0"/>
                <a:cs typeface="Arial Narrow" panose="020B0604020202020204" pitchFamily="34" charset="0"/>
              </a:rPr>
              <a:t>cell</a:t>
            </a:r>
            <a:r>
              <a:rPr lang="fr-FR" sz="1600" dirty="0">
                <a:latin typeface="Arial Narrow" panose="020B0604020202020204" pitchFamily="34" charset="0"/>
                <a:cs typeface="Arial Narrow" panose="020B0604020202020204" pitchFamily="34" charset="0"/>
              </a:rPr>
              <a:t> </a:t>
            </a:r>
            <a:r>
              <a:rPr lang="fr-FR" sz="1600" dirty="0" err="1">
                <a:latin typeface="Arial Narrow" panose="020B0604020202020204" pitchFamily="34" charset="0"/>
                <a:cs typeface="Arial Narrow" panose="020B0604020202020204" pitchFamily="34" charset="0"/>
              </a:rPr>
              <a:t>lines</a:t>
            </a:r>
            <a:endParaRPr lang="fr-FR" sz="1600" dirty="0">
              <a:latin typeface="Arial Narrow" panose="020B0604020202020204" pitchFamily="34" charset="0"/>
              <a:cs typeface="Arial Narrow" panose="020B0604020202020204" pitchFamily="34" charset="0"/>
            </a:endParaRPr>
          </a:p>
          <a:p>
            <a:endParaRPr lang="fr-FR" sz="1600" dirty="0">
              <a:latin typeface="Arial Narrow" panose="020B0604020202020204" pitchFamily="34" charset="0"/>
              <a:cs typeface="Arial Narrow" panose="020B0604020202020204" pitchFamily="34" charset="0"/>
            </a:endParaRPr>
          </a:p>
          <a:p>
            <a:endParaRPr lang="fr-FR" sz="1600" dirty="0">
              <a:latin typeface="Arial Narrow" panose="020B0604020202020204" pitchFamily="34" charset="0"/>
              <a:cs typeface="Arial Narrow" panose="020B0604020202020204" pitchFamily="34" charset="0"/>
            </a:endParaRPr>
          </a:p>
          <a:p>
            <a:pPr marL="285750" indent="-285750">
              <a:buFontTx/>
              <a:buChar char="-"/>
            </a:pPr>
            <a:endParaRPr lang="fr-FR" sz="1600" dirty="0">
              <a:latin typeface="Arial Narrow" panose="020B0604020202020204" pitchFamily="34" charset="0"/>
              <a:cs typeface="Arial Narrow" panose="020B0604020202020204" pitchFamily="34" charset="0"/>
            </a:endParaRPr>
          </a:p>
        </p:txBody>
      </p:sp>
      <p:graphicFrame>
        <p:nvGraphicFramePr>
          <p:cNvPr id="5" name="Tableau 4">
            <a:extLst>
              <a:ext uri="{FF2B5EF4-FFF2-40B4-BE49-F238E27FC236}">
                <a16:creationId xmlns:a16="http://schemas.microsoft.com/office/drawing/2014/main" id="{0CD49A94-A1B7-7C4D-88A6-58924FA60851}"/>
              </a:ext>
            </a:extLst>
          </p:cNvPr>
          <p:cNvGraphicFramePr>
            <a:graphicFrameLocks noGrp="1"/>
          </p:cNvGraphicFramePr>
          <p:nvPr>
            <p:extLst>
              <p:ext uri="{D42A27DB-BD31-4B8C-83A1-F6EECF244321}">
                <p14:modId xmlns:p14="http://schemas.microsoft.com/office/powerpoint/2010/main" val="2629246752"/>
              </p:ext>
            </p:extLst>
          </p:nvPr>
        </p:nvGraphicFramePr>
        <p:xfrm>
          <a:off x="3905354" y="2527044"/>
          <a:ext cx="5735514" cy="1090930"/>
        </p:xfrm>
        <a:graphic>
          <a:graphicData uri="http://schemas.openxmlformats.org/drawingml/2006/table">
            <a:tbl>
              <a:tblPr firstRow="1" firstCol="1" bandRow="1">
                <a:tableStyleId>{69012ECD-51FC-41F1-AA8D-1B2483CD663E}</a:tableStyleId>
              </a:tblPr>
              <a:tblGrid>
                <a:gridCol w="1804992">
                  <a:extLst>
                    <a:ext uri="{9D8B030D-6E8A-4147-A177-3AD203B41FA5}">
                      <a16:colId xmlns:a16="http://schemas.microsoft.com/office/drawing/2014/main" val="1140335672"/>
                    </a:ext>
                  </a:extLst>
                </a:gridCol>
                <a:gridCol w="1428750">
                  <a:extLst>
                    <a:ext uri="{9D8B030D-6E8A-4147-A177-3AD203B41FA5}">
                      <a16:colId xmlns:a16="http://schemas.microsoft.com/office/drawing/2014/main" val="2444032704"/>
                    </a:ext>
                  </a:extLst>
                </a:gridCol>
                <a:gridCol w="1761479">
                  <a:extLst>
                    <a:ext uri="{9D8B030D-6E8A-4147-A177-3AD203B41FA5}">
                      <a16:colId xmlns:a16="http://schemas.microsoft.com/office/drawing/2014/main" val="1210808079"/>
                    </a:ext>
                  </a:extLst>
                </a:gridCol>
                <a:gridCol w="740293">
                  <a:extLst>
                    <a:ext uri="{9D8B030D-6E8A-4147-A177-3AD203B41FA5}">
                      <a16:colId xmlns:a16="http://schemas.microsoft.com/office/drawing/2014/main" val="637342450"/>
                    </a:ext>
                  </a:extLst>
                </a:gridCol>
              </a:tblGrid>
              <a:tr h="190500">
                <a:tc>
                  <a:txBody>
                    <a:bodyPr/>
                    <a:lstStyle/>
                    <a:p>
                      <a:pPr>
                        <a:lnSpc>
                          <a:spcPct val="107000"/>
                        </a:lnSpc>
                        <a:spcAft>
                          <a:spcPts val="0"/>
                        </a:spcAft>
                      </a:pPr>
                      <a:r>
                        <a:rPr lang="fr-FR" sz="1400" dirty="0">
                          <a:effectLst/>
                        </a:rPr>
                        <a:t> </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fr-FR" sz="1400" dirty="0" err="1">
                          <a:effectLst/>
                        </a:rPr>
                        <a:t>Treated</a:t>
                      </a:r>
                      <a:r>
                        <a:rPr lang="fr-FR" sz="1400" dirty="0">
                          <a:effectLst/>
                        </a:rPr>
                        <a:t> </a:t>
                      </a:r>
                      <a:r>
                        <a:rPr lang="fr-FR" sz="1400" dirty="0" err="1">
                          <a:effectLst/>
                        </a:rPr>
                        <a:t>cells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fr-FR" sz="1400" dirty="0">
                          <a:effectLst/>
                        </a:rPr>
                        <a:t>Non </a:t>
                      </a:r>
                      <a:r>
                        <a:rPr lang="fr-FR" sz="1400" dirty="0" err="1">
                          <a:effectLst/>
                        </a:rPr>
                        <a:t>treated</a:t>
                      </a:r>
                      <a:r>
                        <a:rPr lang="fr-FR" sz="1400" dirty="0">
                          <a:effectLst/>
                        </a:rPr>
                        <a:t> </a:t>
                      </a:r>
                      <a:r>
                        <a:rPr lang="fr-FR" sz="1400" dirty="0" err="1">
                          <a:effectLst/>
                        </a:rPr>
                        <a:t>cells</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0"/>
                        </a:spcAft>
                      </a:pPr>
                      <a:r>
                        <a:rPr lang="fr-FR" sz="1400" dirty="0">
                          <a:effectLst/>
                        </a:rPr>
                        <a:t>Total</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812907946"/>
                  </a:ext>
                </a:extLst>
              </a:tr>
              <a:tr h="190500">
                <a:tc>
                  <a:txBody>
                    <a:bodyPr/>
                    <a:lstStyle/>
                    <a:p>
                      <a:pPr>
                        <a:lnSpc>
                          <a:spcPct val="107000"/>
                        </a:lnSpc>
                        <a:spcAft>
                          <a:spcPts val="0"/>
                        </a:spcAft>
                      </a:pPr>
                      <a:r>
                        <a:rPr lang="fr-FR" sz="1400" dirty="0" err="1">
                          <a:effectLst/>
                        </a:rPr>
                        <a:t>Classified</a:t>
                      </a:r>
                      <a:r>
                        <a:rPr lang="fr-FR" sz="1400" dirty="0">
                          <a:effectLst/>
                        </a:rPr>
                        <a:t> as </a:t>
                      </a:r>
                      <a:r>
                        <a:rPr lang="fr-FR" sz="1400" dirty="0" err="1">
                          <a:effectLst/>
                        </a:rPr>
                        <a:t>Treated</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fr-FR" sz="1400" dirty="0">
                          <a:effectLst/>
                        </a:rPr>
                        <a:t>540</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fr-FR" sz="1400">
                          <a:effectLst/>
                        </a:rPr>
                        <a:t>187</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fr-FR" sz="1400">
                          <a:effectLst/>
                        </a:rPr>
                        <a:t>727</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4209576227"/>
                  </a:ext>
                </a:extLst>
              </a:tr>
              <a:tr h="190500">
                <a:tc>
                  <a:txBody>
                    <a:bodyPr/>
                    <a:lstStyle/>
                    <a:p>
                      <a:pPr>
                        <a:lnSpc>
                          <a:spcPct val="107000"/>
                        </a:lnSpc>
                        <a:spcAft>
                          <a:spcPts val="0"/>
                        </a:spcAft>
                      </a:pPr>
                      <a:r>
                        <a:rPr lang="fr-FR" sz="1400" dirty="0" err="1">
                          <a:effectLst/>
                        </a:rPr>
                        <a:t>Classified</a:t>
                      </a:r>
                      <a:r>
                        <a:rPr lang="fr-FR" sz="1400" dirty="0">
                          <a:effectLst/>
                        </a:rPr>
                        <a:t> as Native</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fr-FR" sz="1400">
                          <a:effectLst/>
                        </a:rPr>
                        <a:t>35</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fr-FR" sz="1400" dirty="0">
                          <a:effectLst/>
                        </a:rPr>
                        <a:t>770</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fr-FR" sz="1400">
                          <a:effectLst/>
                        </a:rPr>
                        <a:t>805</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85223340"/>
                  </a:ext>
                </a:extLst>
              </a:tr>
              <a:tr h="190500">
                <a:tc>
                  <a:txBody>
                    <a:bodyPr/>
                    <a:lstStyle/>
                    <a:p>
                      <a:pPr>
                        <a:lnSpc>
                          <a:spcPct val="107000"/>
                        </a:lnSpc>
                        <a:spcAft>
                          <a:spcPts val="0"/>
                        </a:spcAft>
                      </a:pPr>
                      <a:r>
                        <a:rPr lang="fr-FR" sz="1400" dirty="0">
                          <a:effectLst/>
                        </a:rPr>
                        <a:t>Total</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fr-FR" sz="1400">
                          <a:effectLst/>
                        </a:rPr>
                        <a:t>575</a:t>
                      </a:r>
                      <a:endParaRPr lang="fr-FR"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fr-FR" sz="1400" dirty="0">
                          <a:effectLst/>
                        </a:rPr>
                        <a:t>957</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fr-FR" sz="1400" dirty="0">
                          <a:effectLst/>
                        </a:rPr>
                        <a:t>1532</a:t>
                      </a:r>
                      <a:endParaRPr lang="fr-F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535943899"/>
                  </a:ext>
                </a:extLst>
              </a:tr>
              <a:tr h="190500">
                <a:tc gridSpan="3">
                  <a:txBody>
                    <a:bodyPr/>
                    <a:lstStyle/>
                    <a:p>
                      <a:pPr algn="r">
                        <a:lnSpc>
                          <a:spcPct val="107000"/>
                        </a:lnSpc>
                        <a:spcAft>
                          <a:spcPts val="0"/>
                        </a:spcAft>
                      </a:pPr>
                      <a:r>
                        <a:rPr lang="fr-FR" sz="1400" dirty="0">
                          <a:solidFill>
                            <a:srgbClr val="FF0000"/>
                          </a:solidFill>
                          <a:effectLst/>
                        </a:rPr>
                        <a:t>Correct classification rate</a:t>
                      </a:r>
                      <a:endParaRPr lang="fr-FR" sz="1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fr-FR"/>
                    </a:p>
                  </a:txBody>
                  <a:tcPr/>
                </a:tc>
                <a:tc hMerge="1">
                  <a:txBody>
                    <a:bodyPr/>
                    <a:lstStyle/>
                    <a:p>
                      <a:pPr>
                        <a:lnSpc>
                          <a:spcPct val="107000"/>
                        </a:lnSpc>
                        <a:spcAft>
                          <a:spcPts val="0"/>
                        </a:spcAft>
                      </a:pP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fr-FR" sz="1400" b="1" dirty="0">
                          <a:solidFill>
                            <a:srgbClr val="FF0000"/>
                          </a:solidFill>
                          <a:effectLst/>
                        </a:rPr>
                        <a:t>85.5 %</a:t>
                      </a:r>
                      <a:endParaRPr lang="fr-FR"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447514892"/>
                  </a:ext>
                </a:extLst>
              </a:tr>
            </a:tbl>
          </a:graphicData>
        </a:graphic>
      </p:graphicFrame>
      <p:sp>
        <p:nvSpPr>
          <p:cNvPr id="3" name="Rectangle 2">
            <a:extLst>
              <a:ext uri="{FF2B5EF4-FFF2-40B4-BE49-F238E27FC236}">
                <a16:creationId xmlns:a16="http://schemas.microsoft.com/office/drawing/2014/main" id="{78A62D80-3847-D142-9DCF-01D11AA625AC}"/>
              </a:ext>
            </a:extLst>
          </p:cNvPr>
          <p:cNvSpPr/>
          <p:nvPr/>
        </p:nvSpPr>
        <p:spPr>
          <a:xfrm>
            <a:off x="914914" y="5517697"/>
            <a:ext cx="5673861" cy="369332"/>
          </a:xfrm>
          <a:prstGeom prst="rect">
            <a:avLst/>
          </a:prstGeom>
        </p:spPr>
        <p:txBody>
          <a:bodyPr wrap="none">
            <a:spAutoFit/>
          </a:bodyPr>
          <a:lstStyle/>
          <a:p>
            <a:r>
              <a:rPr lang="fr-FR" i="1" dirty="0">
                <a:latin typeface="ArnoPro"/>
              </a:rPr>
              <a:t>F </a:t>
            </a:r>
            <a:r>
              <a:rPr lang="fr-FR" dirty="0">
                <a:latin typeface="STIXGeneral" pitchFamily="2" charset="2"/>
              </a:rPr>
              <a:t>= </a:t>
            </a:r>
            <a:r>
              <a:rPr lang="fr-FR" i="1" dirty="0" err="1">
                <a:latin typeface="ArnoPro"/>
              </a:rPr>
              <a:t>Fs</a:t>
            </a:r>
            <a:r>
              <a:rPr lang="fr-FR" i="1" dirty="0">
                <a:latin typeface="ArnoPro"/>
              </a:rPr>
              <a:t> </a:t>
            </a:r>
            <a:r>
              <a:rPr lang="fr-FR" dirty="0">
                <a:latin typeface="STIXGeneral" pitchFamily="2" charset="2"/>
              </a:rPr>
              <a:t>+ </a:t>
            </a:r>
            <a:r>
              <a:rPr lang="fr-FR" i="1" dirty="0" err="1">
                <a:latin typeface="ArnoPro"/>
              </a:rPr>
              <a:t>Fc</a:t>
            </a:r>
            <a:r>
              <a:rPr lang="fr-FR" i="1" dirty="0">
                <a:latin typeface="ArnoPro"/>
              </a:rPr>
              <a:t> </a:t>
            </a:r>
            <a:r>
              <a:rPr lang="fr-FR" dirty="0">
                <a:latin typeface="STIXGeneral" pitchFamily="2" charset="2"/>
              </a:rPr>
              <a:t>= </a:t>
            </a:r>
            <a:r>
              <a:rPr lang="fr-FR" dirty="0">
                <a:latin typeface="ArnoPro"/>
              </a:rPr>
              <a:t>4/3 </a:t>
            </a:r>
            <a:r>
              <a:rPr lang="fr-FR" b="1" i="1" u="sng" dirty="0" err="1">
                <a:solidFill>
                  <a:srgbClr val="FF0000"/>
                </a:solidFill>
                <a:latin typeface="ArnoPro"/>
              </a:rPr>
              <a:t>E</a:t>
            </a:r>
            <a:r>
              <a:rPr lang="fr-FR" b="1" i="1" u="sng" baseline="-25000" dirty="0" err="1">
                <a:solidFill>
                  <a:srgbClr val="FF0000"/>
                </a:solidFill>
                <a:latin typeface="ArnoPro"/>
              </a:rPr>
              <a:t>c</a:t>
            </a:r>
            <a:r>
              <a:rPr lang="fr-FR" b="1" i="1" u="sng" baseline="-25000" dirty="0">
                <a:solidFill>
                  <a:srgbClr val="FF0000"/>
                </a:solidFill>
                <a:latin typeface="ArnoPro"/>
              </a:rPr>
              <a:t> </a:t>
            </a:r>
            <a:r>
              <a:rPr lang="fr-FR" i="1" dirty="0">
                <a:latin typeface="ArnoPro"/>
              </a:rPr>
              <a:t>R</a:t>
            </a:r>
            <a:r>
              <a:rPr lang="fr-FR" i="1" baseline="30000" dirty="0">
                <a:latin typeface="ArnoPro"/>
              </a:rPr>
              <a:t>0.5 </a:t>
            </a:r>
            <a:r>
              <a:rPr lang="fr-FR" i="1" dirty="0">
                <a:latin typeface="ArnoPro"/>
              </a:rPr>
              <a:t>d</a:t>
            </a:r>
            <a:r>
              <a:rPr lang="fr-FR" i="1" baseline="30000" dirty="0">
                <a:latin typeface="ArnoPro"/>
              </a:rPr>
              <a:t>1.5 </a:t>
            </a:r>
            <a:r>
              <a:rPr lang="fr-FR" dirty="0">
                <a:latin typeface="STIXGeneral" pitchFamily="2" charset="2"/>
              </a:rPr>
              <a:t>+ </a:t>
            </a:r>
            <a:r>
              <a:rPr lang="fr-FR" dirty="0">
                <a:latin typeface="ArnoPro"/>
              </a:rPr>
              <a:t>2 </a:t>
            </a:r>
            <a:r>
              <a:rPr lang="el-GR" i="1" dirty="0">
                <a:latin typeface="STIXGeneral" pitchFamily="2" charset="2"/>
              </a:rPr>
              <a:t>π</a:t>
            </a:r>
            <a:r>
              <a:rPr lang="fr-FR" i="1" baseline="30000" dirty="0">
                <a:latin typeface="STIXGeneral" pitchFamily="2" charset="2"/>
              </a:rPr>
              <a:t>2 </a:t>
            </a:r>
            <a:r>
              <a:rPr lang="fr-FR" i="1" dirty="0">
                <a:latin typeface="ArnoPro"/>
              </a:rPr>
              <a:t>R d </a:t>
            </a:r>
            <a:r>
              <a:rPr lang="el-GR" b="1" i="1" u="sng" dirty="0">
                <a:solidFill>
                  <a:srgbClr val="FF0000"/>
                </a:solidFill>
                <a:latin typeface="STIXGeneral" pitchFamily="2" charset="2"/>
              </a:rPr>
              <a:t>σ</a:t>
            </a:r>
            <a:r>
              <a:rPr lang="fr-FR" b="1" i="1" dirty="0">
                <a:solidFill>
                  <a:srgbClr val="FF0000"/>
                </a:solidFill>
                <a:latin typeface="STIXGeneral" pitchFamily="2" charset="2"/>
              </a:rPr>
              <a:t> </a:t>
            </a:r>
            <a:r>
              <a:rPr lang="fr-FR" dirty="0">
                <a:latin typeface="ArnoPro"/>
              </a:rPr>
              <a:t>cos</a:t>
            </a:r>
            <a:r>
              <a:rPr lang="fr-FR" dirty="0">
                <a:latin typeface="STIXGeneral" pitchFamily="2" charset="2"/>
              </a:rPr>
              <a:t>[</a:t>
            </a:r>
            <a:r>
              <a:rPr lang="fr-FR" dirty="0">
                <a:latin typeface="ArnoPro"/>
              </a:rPr>
              <a:t>tan</a:t>
            </a:r>
            <a:r>
              <a:rPr lang="fr-FR" baseline="30000" dirty="0">
                <a:latin typeface="ArnoPro"/>
              </a:rPr>
              <a:t>-1 </a:t>
            </a:r>
            <a:r>
              <a:rPr lang="fr-FR" dirty="0">
                <a:latin typeface="ArnoPro"/>
              </a:rPr>
              <a:t>(2 </a:t>
            </a:r>
            <a:r>
              <a:rPr lang="fr-FR" i="1" dirty="0">
                <a:latin typeface="ArnoPro"/>
              </a:rPr>
              <a:t>R </a:t>
            </a:r>
            <a:r>
              <a:rPr lang="fr-FR" dirty="0">
                <a:latin typeface="ArnoPro"/>
              </a:rPr>
              <a:t>/ </a:t>
            </a:r>
            <a:r>
              <a:rPr lang="fr-FR" i="1" dirty="0">
                <a:latin typeface="ArnoPro"/>
              </a:rPr>
              <a:t>d</a:t>
            </a:r>
            <a:r>
              <a:rPr lang="fr-FR" dirty="0">
                <a:latin typeface="ArnoPro"/>
              </a:rPr>
              <a:t>)</a:t>
            </a:r>
            <a:r>
              <a:rPr lang="fr-FR" dirty="0">
                <a:latin typeface="STIXGeneral" pitchFamily="2" charset="2"/>
              </a:rPr>
              <a:t>]</a:t>
            </a:r>
            <a:r>
              <a:rPr lang="fr-FR" sz="800" dirty="0">
                <a:latin typeface="ArnoPro"/>
              </a:rPr>
              <a:t> </a:t>
            </a:r>
            <a:endParaRPr lang="fr-FR" dirty="0"/>
          </a:p>
        </p:txBody>
      </p:sp>
      <p:grpSp>
        <p:nvGrpSpPr>
          <p:cNvPr id="7" name="Groupe 6">
            <a:extLst>
              <a:ext uri="{FF2B5EF4-FFF2-40B4-BE49-F238E27FC236}">
                <a16:creationId xmlns:a16="http://schemas.microsoft.com/office/drawing/2014/main" id="{342FDE97-9905-034C-8D46-BBEAFE7CA848}"/>
              </a:ext>
            </a:extLst>
          </p:cNvPr>
          <p:cNvGrpSpPr>
            <a:grpSpLocks noChangeAspect="1"/>
          </p:cNvGrpSpPr>
          <p:nvPr/>
        </p:nvGrpSpPr>
        <p:grpSpPr>
          <a:xfrm>
            <a:off x="119930" y="2112466"/>
            <a:ext cx="4281000" cy="2963372"/>
            <a:chOff x="944317" y="1098019"/>
            <a:chExt cx="5678640" cy="3930840"/>
          </a:xfrm>
        </p:grpSpPr>
        <mc:AlternateContent xmlns:mc="http://schemas.openxmlformats.org/markup-compatibility/2006" xmlns:p14="http://schemas.microsoft.com/office/powerpoint/2010/main">
          <mc:Choice Requires="p14">
            <p:contentPart p14:bwMode="auto" r:id="rId3">
              <p14:nvContentPartPr>
                <p14:cNvPr id="8" name="Encre 7">
                  <a:extLst>
                    <a:ext uri="{FF2B5EF4-FFF2-40B4-BE49-F238E27FC236}">
                      <a16:creationId xmlns:a16="http://schemas.microsoft.com/office/drawing/2014/main" id="{50EC61B2-D9A6-9A49-A13E-FCA7F078F84F}"/>
                    </a:ext>
                  </a:extLst>
                </p14:cNvPr>
                <p14:cNvContentPartPr/>
                <p14:nvPr/>
              </p14:nvContentPartPr>
              <p14:xfrm>
                <a:off x="1338157" y="4687939"/>
                <a:ext cx="5143320" cy="360"/>
              </p14:xfrm>
            </p:contentPart>
          </mc:Choice>
          <mc:Fallback xmlns="">
            <p:pic>
              <p:nvPicPr>
                <p:cNvPr id="8" name="Encre 7">
                  <a:extLst>
                    <a:ext uri="{FF2B5EF4-FFF2-40B4-BE49-F238E27FC236}">
                      <a16:creationId xmlns:a16="http://schemas.microsoft.com/office/drawing/2014/main" id="{50EC61B2-D9A6-9A49-A13E-FCA7F078F84F}"/>
                    </a:ext>
                  </a:extLst>
                </p:cNvPr>
                <p:cNvPicPr/>
                <p:nvPr/>
              </p:nvPicPr>
              <p:blipFill>
                <a:blip r:embed="rId4"/>
                <a:stretch>
                  <a:fillRect/>
                </a:stretch>
              </p:blipFill>
              <p:spPr>
                <a:xfrm>
                  <a:off x="1314281" y="4669939"/>
                  <a:ext cx="5190594" cy="36000"/>
                </a:xfrm>
                <a:prstGeom prst="rect">
                  <a:avLst/>
                </a:prstGeom>
              </p:spPr>
            </p:pic>
          </mc:Fallback>
        </mc:AlternateContent>
        <p:grpSp>
          <p:nvGrpSpPr>
            <p:cNvPr id="10" name="Groupe 9">
              <a:extLst>
                <a:ext uri="{FF2B5EF4-FFF2-40B4-BE49-F238E27FC236}">
                  <a16:creationId xmlns:a16="http://schemas.microsoft.com/office/drawing/2014/main" id="{9B3895E3-80DE-3B40-94E5-029E0D7B0E32}"/>
                </a:ext>
              </a:extLst>
            </p:cNvPr>
            <p:cNvGrpSpPr/>
            <p:nvPr/>
          </p:nvGrpSpPr>
          <p:grpSpPr>
            <a:xfrm>
              <a:off x="1253917" y="1098019"/>
              <a:ext cx="120960" cy="3626640"/>
              <a:chOff x="1253917" y="1098019"/>
              <a:chExt cx="120960" cy="3626640"/>
            </a:xfrm>
          </p:grpSpPr>
          <mc:AlternateContent xmlns:mc="http://schemas.openxmlformats.org/markup-compatibility/2006" xmlns:p14="http://schemas.microsoft.com/office/powerpoint/2010/main">
            <mc:Choice Requires="p14">
              <p:contentPart p14:bwMode="auto" r:id="rId5">
                <p14:nvContentPartPr>
                  <p14:cNvPr id="89" name="Encre 88">
                    <a:extLst>
                      <a:ext uri="{FF2B5EF4-FFF2-40B4-BE49-F238E27FC236}">
                        <a16:creationId xmlns:a16="http://schemas.microsoft.com/office/drawing/2014/main" id="{0489DEEA-2413-2841-B1C2-64B37CA6F87D}"/>
                      </a:ext>
                    </a:extLst>
                  </p14:cNvPr>
                  <p14:cNvContentPartPr/>
                  <p14:nvPr/>
                </p14:nvContentPartPr>
                <p14:xfrm>
                  <a:off x="1328077" y="1229059"/>
                  <a:ext cx="360" cy="3495600"/>
                </p14:xfrm>
              </p:contentPart>
            </mc:Choice>
            <mc:Fallback xmlns="">
              <p:pic>
                <p:nvPicPr>
                  <p:cNvPr id="6" name="Encre 5">
                    <a:extLst>
                      <a:ext uri="{FF2B5EF4-FFF2-40B4-BE49-F238E27FC236}">
                        <a16:creationId xmlns:a16="http://schemas.microsoft.com/office/drawing/2014/main" id="{35E0F7B5-CCCA-9C4E-BC6D-BC224A9AAFDF}"/>
                      </a:ext>
                    </a:extLst>
                  </p:cNvPr>
                  <p:cNvPicPr/>
                  <p:nvPr/>
                </p:nvPicPr>
                <p:blipFill>
                  <a:blip r:embed="rId7"/>
                  <a:stretch>
                    <a:fillRect/>
                  </a:stretch>
                </p:blipFill>
                <p:spPr>
                  <a:xfrm>
                    <a:off x="1310077" y="1211419"/>
                    <a:ext cx="36000" cy="3531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90" name="Encre 89">
                    <a:extLst>
                      <a:ext uri="{FF2B5EF4-FFF2-40B4-BE49-F238E27FC236}">
                        <a16:creationId xmlns:a16="http://schemas.microsoft.com/office/drawing/2014/main" id="{61632BA2-B739-7D42-871D-F230B1E8E79D}"/>
                      </a:ext>
                    </a:extLst>
                  </p14:cNvPr>
                  <p14:cNvContentPartPr/>
                  <p14:nvPr/>
                </p14:nvContentPartPr>
                <p14:xfrm>
                  <a:off x="1253917" y="1098019"/>
                  <a:ext cx="120960" cy="177480"/>
                </p14:xfrm>
              </p:contentPart>
            </mc:Choice>
            <mc:Fallback xmlns="">
              <p:pic>
                <p:nvPicPr>
                  <p:cNvPr id="7" name="Encre 6">
                    <a:extLst>
                      <a:ext uri="{FF2B5EF4-FFF2-40B4-BE49-F238E27FC236}">
                        <a16:creationId xmlns:a16="http://schemas.microsoft.com/office/drawing/2014/main" id="{2BC6152D-D5A9-D941-971A-A48EC4DD895E}"/>
                      </a:ext>
                    </a:extLst>
                  </p:cNvPr>
                  <p:cNvPicPr/>
                  <p:nvPr/>
                </p:nvPicPr>
                <p:blipFill>
                  <a:blip r:embed="rId9"/>
                  <a:stretch>
                    <a:fillRect/>
                  </a:stretch>
                </p:blipFill>
                <p:spPr>
                  <a:xfrm>
                    <a:off x="1236277" y="1080019"/>
                    <a:ext cx="156600" cy="213120"/>
                  </a:xfrm>
                  <a:prstGeom prst="rect">
                    <a:avLst/>
                  </a:prstGeom>
                </p:spPr>
              </p:pic>
            </mc:Fallback>
          </mc:AlternateContent>
        </p:grpSp>
        <p:grpSp>
          <p:nvGrpSpPr>
            <p:cNvPr id="11" name="Groupe 10">
              <a:extLst>
                <a:ext uri="{FF2B5EF4-FFF2-40B4-BE49-F238E27FC236}">
                  <a16:creationId xmlns:a16="http://schemas.microsoft.com/office/drawing/2014/main" id="{A590C1B7-19B6-8F43-88BE-593CF87E69B7}"/>
                </a:ext>
              </a:extLst>
            </p:cNvPr>
            <p:cNvGrpSpPr/>
            <p:nvPr/>
          </p:nvGrpSpPr>
          <p:grpSpPr>
            <a:xfrm>
              <a:off x="944317" y="1155619"/>
              <a:ext cx="79200" cy="160560"/>
              <a:chOff x="944317" y="1155619"/>
              <a:chExt cx="79200" cy="160560"/>
            </a:xfrm>
          </p:grpSpPr>
          <mc:AlternateContent xmlns:mc="http://schemas.openxmlformats.org/markup-compatibility/2006" xmlns:p14="http://schemas.microsoft.com/office/powerpoint/2010/main">
            <mc:Choice Requires="p14">
              <p:contentPart p14:bwMode="auto" r:id="rId10">
                <p14:nvContentPartPr>
                  <p14:cNvPr id="87" name="Encre 86">
                    <a:extLst>
                      <a:ext uri="{FF2B5EF4-FFF2-40B4-BE49-F238E27FC236}">
                        <a16:creationId xmlns:a16="http://schemas.microsoft.com/office/drawing/2014/main" id="{9EF82507-5EBF-7840-961E-FE8B1DFA0C40}"/>
                      </a:ext>
                    </a:extLst>
                  </p14:cNvPr>
                  <p14:cNvContentPartPr/>
                  <p14:nvPr/>
                </p14:nvContentPartPr>
                <p14:xfrm>
                  <a:off x="944317" y="1155619"/>
                  <a:ext cx="79200" cy="160560"/>
                </p14:xfrm>
              </p:contentPart>
            </mc:Choice>
            <mc:Fallback xmlns="">
              <p:pic>
                <p:nvPicPr>
                  <p:cNvPr id="9" name="Encre 8">
                    <a:extLst>
                      <a:ext uri="{FF2B5EF4-FFF2-40B4-BE49-F238E27FC236}">
                        <a16:creationId xmlns:a16="http://schemas.microsoft.com/office/drawing/2014/main" id="{C59C75A4-68C7-1046-ADC7-9F7B85B8E7EB}"/>
                      </a:ext>
                    </a:extLst>
                  </p:cNvPr>
                  <p:cNvPicPr/>
                  <p:nvPr/>
                </p:nvPicPr>
                <p:blipFill>
                  <a:blip r:embed="rId11"/>
                  <a:stretch>
                    <a:fillRect/>
                  </a:stretch>
                </p:blipFill>
                <p:spPr>
                  <a:xfrm>
                    <a:off x="926677" y="1137979"/>
                    <a:ext cx="114840" cy="1962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8" name="Encre 87">
                    <a:extLst>
                      <a:ext uri="{FF2B5EF4-FFF2-40B4-BE49-F238E27FC236}">
                        <a16:creationId xmlns:a16="http://schemas.microsoft.com/office/drawing/2014/main" id="{9BBCFD46-CBAA-7A43-B49F-D6DBE60E12DE}"/>
                      </a:ext>
                    </a:extLst>
                  </p14:cNvPr>
                  <p14:cNvContentPartPr/>
                  <p14:nvPr/>
                </p14:nvContentPartPr>
                <p14:xfrm>
                  <a:off x="960157" y="1255339"/>
                  <a:ext cx="47520" cy="10800"/>
                </p14:xfrm>
              </p:contentPart>
            </mc:Choice>
            <mc:Fallback xmlns="">
              <p:pic>
                <p:nvPicPr>
                  <p:cNvPr id="10" name="Encre 9">
                    <a:extLst>
                      <a:ext uri="{FF2B5EF4-FFF2-40B4-BE49-F238E27FC236}">
                        <a16:creationId xmlns:a16="http://schemas.microsoft.com/office/drawing/2014/main" id="{B8702DBA-5FA5-A049-8576-7140EDB4F8F3}"/>
                      </a:ext>
                    </a:extLst>
                  </p:cNvPr>
                  <p:cNvPicPr/>
                  <p:nvPr/>
                </p:nvPicPr>
                <p:blipFill>
                  <a:blip r:embed="rId13"/>
                  <a:stretch>
                    <a:fillRect/>
                  </a:stretch>
                </p:blipFill>
                <p:spPr>
                  <a:xfrm>
                    <a:off x="942517" y="1237339"/>
                    <a:ext cx="83160" cy="46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4">
              <p14:nvContentPartPr>
                <p14:cNvPr id="12" name="Encre 11">
                  <a:extLst>
                    <a:ext uri="{FF2B5EF4-FFF2-40B4-BE49-F238E27FC236}">
                      <a16:creationId xmlns:a16="http://schemas.microsoft.com/office/drawing/2014/main" id="{DCA0F973-D0B9-C14B-86BD-7E90E75FA26C}"/>
                    </a:ext>
                  </a:extLst>
                </p14:cNvPr>
                <p14:cNvContentPartPr/>
                <p14:nvPr/>
              </p14:nvContentPartPr>
              <p14:xfrm>
                <a:off x="6496597" y="4608739"/>
                <a:ext cx="126360" cy="136800"/>
              </p14:xfrm>
            </p:contentPart>
          </mc:Choice>
          <mc:Fallback xmlns="">
            <p:pic>
              <p:nvPicPr>
                <p:cNvPr id="12" name="Encre 11">
                  <a:extLst>
                    <a:ext uri="{FF2B5EF4-FFF2-40B4-BE49-F238E27FC236}">
                      <a16:creationId xmlns:a16="http://schemas.microsoft.com/office/drawing/2014/main" id="{DCA0F973-D0B9-C14B-86BD-7E90E75FA26C}"/>
                    </a:ext>
                  </a:extLst>
                </p:cNvPr>
                <p:cNvPicPr/>
                <p:nvPr/>
              </p:nvPicPr>
              <p:blipFill>
                <a:blip r:embed="rId15"/>
                <a:stretch>
                  <a:fillRect/>
                </a:stretch>
              </p:blipFill>
              <p:spPr>
                <a:xfrm>
                  <a:off x="6472755" y="4584906"/>
                  <a:ext cx="173566" cy="183989"/>
                </a:xfrm>
                <a:prstGeom prst="rect">
                  <a:avLst/>
                </a:prstGeom>
              </p:spPr>
            </p:pic>
          </mc:Fallback>
        </mc:AlternateContent>
        <p:grpSp>
          <p:nvGrpSpPr>
            <p:cNvPr id="13" name="Groupe 12">
              <a:extLst>
                <a:ext uri="{FF2B5EF4-FFF2-40B4-BE49-F238E27FC236}">
                  <a16:creationId xmlns:a16="http://schemas.microsoft.com/office/drawing/2014/main" id="{70614D1F-415A-394D-A1CA-F4A5CD92418E}"/>
                </a:ext>
              </a:extLst>
            </p:cNvPr>
            <p:cNvGrpSpPr/>
            <p:nvPr/>
          </p:nvGrpSpPr>
          <p:grpSpPr>
            <a:xfrm>
              <a:off x="6365557" y="4839499"/>
              <a:ext cx="142200" cy="189360"/>
              <a:chOff x="6365557" y="4839499"/>
              <a:chExt cx="142200" cy="189360"/>
            </a:xfrm>
          </p:grpSpPr>
          <mc:AlternateContent xmlns:mc="http://schemas.openxmlformats.org/markup-compatibility/2006" xmlns:p14="http://schemas.microsoft.com/office/powerpoint/2010/main">
            <mc:Choice Requires="p14">
              <p:contentPart p14:bwMode="auto" r:id="rId16">
                <p14:nvContentPartPr>
                  <p14:cNvPr id="85" name="Encre 84">
                    <a:extLst>
                      <a:ext uri="{FF2B5EF4-FFF2-40B4-BE49-F238E27FC236}">
                        <a16:creationId xmlns:a16="http://schemas.microsoft.com/office/drawing/2014/main" id="{D4F6B7E1-8D6D-9844-B3A0-FF1F45FF4610}"/>
                      </a:ext>
                    </a:extLst>
                  </p14:cNvPr>
                  <p14:cNvContentPartPr/>
                  <p14:nvPr/>
                </p14:nvContentPartPr>
                <p14:xfrm>
                  <a:off x="6365557" y="4928779"/>
                  <a:ext cx="105480" cy="100080"/>
                </p14:xfrm>
              </p:contentPart>
            </mc:Choice>
            <mc:Fallback xmlns="">
              <p:pic>
                <p:nvPicPr>
                  <p:cNvPr id="13" name="Encre 12">
                    <a:extLst>
                      <a:ext uri="{FF2B5EF4-FFF2-40B4-BE49-F238E27FC236}">
                        <a16:creationId xmlns:a16="http://schemas.microsoft.com/office/drawing/2014/main" id="{2B6F096B-13BB-1749-948E-7B7D83B1C9CE}"/>
                      </a:ext>
                    </a:extLst>
                  </p:cNvPr>
                  <p:cNvPicPr/>
                  <p:nvPr/>
                </p:nvPicPr>
                <p:blipFill>
                  <a:blip r:embed="rId17"/>
                  <a:stretch>
                    <a:fillRect/>
                  </a:stretch>
                </p:blipFill>
                <p:spPr>
                  <a:xfrm>
                    <a:off x="6347917" y="4911139"/>
                    <a:ext cx="141120" cy="1357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86" name="Encre 85">
                    <a:extLst>
                      <a:ext uri="{FF2B5EF4-FFF2-40B4-BE49-F238E27FC236}">
                        <a16:creationId xmlns:a16="http://schemas.microsoft.com/office/drawing/2014/main" id="{1171DE6A-FDA5-3F4C-AF87-205B7832A9FE}"/>
                      </a:ext>
                    </a:extLst>
                  </p14:cNvPr>
                  <p14:cNvContentPartPr/>
                  <p14:nvPr/>
                </p14:nvContentPartPr>
                <p14:xfrm>
                  <a:off x="6465277" y="4839499"/>
                  <a:ext cx="42480" cy="173520"/>
                </p14:xfrm>
              </p:contentPart>
            </mc:Choice>
            <mc:Fallback xmlns="">
              <p:pic>
                <p:nvPicPr>
                  <p:cNvPr id="14" name="Encre 13">
                    <a:extLst>
                      <a:ext uri="{FF2B5EF4-FFF2-40B4-BE49-F238E27FC236}">
                        <a16:creationId xmlns:a16="http://schemas.microsoft.com/office/drawing/2014/main" id="{4E1996FF-DC09-444C-A83A-5858AD3F86FC}"/>
                      </a:ext>
                    </a:extLst>
                  </p:cNvPr>
                  <p:cNvPicPr/>
                  <p:nvPr/>
                </p:nvPicPr>
                <p:blipFill>
                  <a:blip r:embed="rId19"/>
                  <a:stretch>
                    <a:fillRect/>
                  </a:stretch>
                </p:blipFill>
                <p:spPr>
                  <a:xfrm>
                    <a:off x="6447277" y="4821859"/>
                    <a:ext cx="78120" cy="209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
              <p14:nvContentPartPr>
                <p14:cNvPr id="14" name="Encre 13">
                  <a:extLst>
                    <a:ext uri="{FF2B5EF4-FFF2-40B4-BE49-F238E27FC236}">
                      <a16:creationId xmlns:a16="http://schemas.microsoft.com/office/drawing/2014/main" id="{B23AC4F1-DAE8-DE49-AC1B-6AE59A780D39}"/>
                    </a:ext>
                  </a:extLst>
                </p14:cNvPr>
                <p14:cNvContentPartPr/>
                <p14:nvPr/>
              </p14:nvContentPartPr>
              <p14:xfrm>
                <a:off x="2036971" y="1566531"/>
                <a:ext cx="2795400" cy="1971360"/>
              </p14:xfrm>
            </p:contentPart>
          </mc:Choice>
          <mc:Fallback xmlns="">
            <p:pic>
              <p:nvPicPr>
                <p:cNvPr id="14" name="Encre 13">
                  <a:extLst>
                    <a:ext uri="{FF2B5EF4-FFF2-40B4-BE49-F238E27FC236}">
                      <a16:creationId xmlns:a16="http://schemas.microsoft.com/office/drawing/2014/main" id="{B23AC4F1-DAE8-DE49-AC1B-6AE59A780D39}"/>
                    </a:ext>
                  </a:extLst>
                </p:cNvPr>
                <p:cNvPicPr/>
                <p:nvPr/>
              </p:nvPicPr>
              <p:blipFill>
                <a:blip r:embed="rId21"/>
                <a:stretch>
                  <a:fillRect/>
                </a:stretch>
              </p:blipFill>
              <p:spPr>
                <a:xfrm>
                  <a:off x="2013095" y="1542659"/>
                  <a:ext cx="2842674" cy="2018627"/>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5" name="Encre 14">
                  <a:extLst>
                    <a:ext uri="{FF2B5EF4-FFF2-40B4-BE49-F238E27FC236}">
                      <a16:creationId xmlns:a16="http://schemas.microsoft.com/office/drawing/2014/main" id="{99FFA3BE-2B5E-4F43-81E0-73EDF1EBF680}"/>
                    </a:ext>
                  </a:extLst>
                </p14:cNvPr>
                <p14:cNvContentPartPr/>
                <p14:nvPr/>
              </p14:nvContentPartPr>
              <p14:xfrm>
                <a:off x="2006731" y="1576611"/>
                <a:ext cx="2830680" cy="2860920"/>
              </p14:xfrm>
            </p:contentPart>
          </mc:Choice>
          <mc:Fallback xmlns="">
            <p:pic>
              <p:nvPicPr>
                <p:cNvPr id="15" name="Encre 14">
                  <a:extLst>
                    <a:ext uri="{FF2B5EF4-FFF2-40B4-BE49-F238E27FC236}">
                      <a16:creationId xmlns:a16="http://schemas.microsoft.com/office/drawing/2014/main" id="{99FFA3BE-2B5E-4F43-81E0-73EDF1EBF680}"/>
                    </a:ext>
                  </a:extLst>
                </p:cNvPr>
                <p:cNvPicPr/>
                <p:nvPr/>
              </p:nvPicPr>
              <p:blipFill>
                <a:blip r:embed="rId23"/>
                <a:stretch>
                  <a:fillRect/>
                </a:stretch>
              </p:blipFill>
              <p:spPr>
                <a:xfrm>
                  <a:off x="1982855" y="1552738"/>
                  <a:ext cx="2877954" cy="2908188"/>
                </a:xfrm>
                <a:prstGeom prst="rect">
                  <a:avLst/>
                </a:prstGeom>
              </p:spPr>
            </p:pic>
          </mc:Fallback>
        </mc:AlternateContent>
        <p:grpSp>
          <p:nvGrpSpPr>
            <p:cNvPr id="16" name="Groupe 15">
              <a:extLst>
                <a:ext uri="{FF2B5EF4-FFF2-40B4-BE49-F238E27FC236}">
                  <a16:creationId xmlns:a16="http://schemas.microsoft.com/office/drawing/2014/main" id="{C98BECB1-E0C8-C64D-871B-E25DFC8D866F}"/>
                </a:ext>
              </a:extLst>
            </p:cNvPr>
            <p:cNvGrpSpPr/>
            <p:nvPr/>
          </p:nvGrpSpPr>
          <p:grpSpPr>
            <a:xfrm>
              <a:off x="3327157" y="4209859"/>
              <a:ext cx="1391040" cy="273240"/>
              <a:chOff x="3327157" y="4209859"/>
              <a:chExt cx="1391040" cy="273240"/>
            </a:xfrm>
          </p:grpSpPr>
          <mc:AlternateContent xmlns:mc="http://schemas.openxmlformats.org/markup-compatibility/2006" xmlns:p14="http://schemas.microsoft.com/office/powerpoint/2010/main">
            <mc:Choice Requires="p14">
              <p:contentPart p14:bwMode="auto" r:id="rId24">
                <p14:nvContentPartPr>
                  <p14:cNvPr id="68" name="Encre 67">
                    <a:extLst>
                      <a:ext uri="{FF2B5EF4-FFF2-40B4-BE49-F238E27FC236}">
                        <a16:creationId xmlns:a16="http://schemas.microsoft.com/office/drawing/2014/main" id="{FE1FD24C-B023-D243-948E-D705AEB22CF0}"/>
                      </a:ext>
                    </a:extLst>
                  </p14:cNvPr>
                  <p14:cNvContentPartPr/>
                  <p14:nvPr/>
                </p14:nvContentPartPr>
                <p14:xfrm>
                  <a:off x="3327157" y="4215259"/>
                  <a:ext cx="89640" cy="252360"/>
                </p14:xfrm>
              </p:contentPart>
            </mc:Choice>
            <mc:Fallback xmlns="">
              <p:pic>
                <p:nvPicPr>
                  <p:cNvPr id="27" name="Encre 26">
                    <a:extLst>
                      <a:ext uri="{FF2B5EF4-FFF2-40B4-BE49-F238E27FC236}">
                        <a16:creationId xmlns:a16="http://schemas.microsoft.com/office/drawing/2014/main" id="{94D8E464-60CD-9C46-B0D9-03AA9011ED1C}"/>
                      </a:ext>
                    </a:extLst>
                  </p:cNvPr>
                  <p:cNvPicPr/>
                  <p:nvPr/>
                </p:nvPicPr>
                <p:blipFill>
                  <a:blip r:embed="rId25"/>
                  <a:stretch>
                    <a:fillRect/>
                  </a:stretch>
                </p:blipFill>
                <p:spPr>
                  <a:xfrm>
                    <a:off x="3311677" y="4199779"/>
                    <a:ext cx="120240" cy="2826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69" name="Encre 68">
                    <a:extLst>
                      <a:ext uri="{FF2B5EF4-FFF2-40B4-BE49-F238E27FC236}">
                        <a16:creationId xmlns:a16="http://schemas.microsoft.com/office/drawing/2014/main" id="{3E20168A-1587-C548-AF5D-22637222D2FA}"/>
                      </a:ext>
                    </a:extLst>
                  </p14:cNvPr>
                  <p14:cNvContentPartPr/>
                  <p14:nvPr/>
                </p14:nvContentPartPr>
                <p14:xfrm>
                  <a:off x="3332197" y="4367539"/>
                  <a:ext cx="57960" cy="16200"/>
                </p14:xfrm>
              </p:contentPart>
            </mc:Choice>
            <mc:Fallback xmlns="">
              <p:pic>
                <p:nvPicPr>
                  <p:cNvPr id="28" name="Encre 27">
                    <a:extLst>
                      <a:ext uri="{FF2B5EF4-FFF2-40B4-BE49-F238E27FC236}">
                        <a16:creationId xmlns:a16="http://schemas.microsoft.com/office/drawing/2014/main" id="{FFAA191F-01B5-7F46-862A-42704B2C07AF}"/>
                      </a:ext>
                    </a:extLst>
                  </p:cNvPr>
                  <p:cNvPicPr/>
                  <p:nvPr/>
                </p:nvPicPr>
                <p:blipFill>
                  <a:blip r:embed="rId27"/>
                  <a:stretch>
                    <a:fillRect/>
                  </a:stretch>
                </p:blipFill>
                <p:spPr>
                  <a:xfrm>
                    <a:off x="3317077" y="4352059"/>
                    <a:ext cx="88560"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70" name="Encre 69">
                    <a:extLst>
                      <a:ext uri="{FF2B5EF4-FFF2-40B4-BE49-F238E27FC236}">
                        <a16:creationId xmlns:a16="http://schemas.microsoft.com/office/drawing/2014/main" id="{41C476AC-2C79-7D43-816B-03B48A8C4E04}"/>
                      </a:ext>
                    </a:extLst>
                  </p14:cNvPr>
                  <p14:cNvContentPartPr/>
                  <p14:nvPr/>
                </p14:nvContentPartPr>
                <p14:xfrm>
                  <a:off x="3447757" y="4356739"/>
                  <a:ext cx="73800" cy="105480"/>
                </p14:xfrm>
              </p:contentPart>
            </mc:Choice>
            <mc:Fallback xmlns="">
              <p:pic>
                <p:nvPicPr>
                  <p:cNvPr id="29" name="Encre 28">
                    <a:extLst>
                      <a:ext uri="{FF2B5EF4-FFF2-40B4-BE49-F238E27FC236}">
                        <a16:creationId xmlns:a16="http://schemas.microsoft.com/office/drawing/2014/main" id="{6DD2CA41-3EB3-0949-ACA7-27E1789C30BC}"/>
                      </a:ext>
                    </a:extLst>
                  </p:cNvPr>
                  <p:cNvPicPr/>
                  <p:nvPr/>
                </p:nvPicPr>
                <p:blipFill>
                  <a:blip r:embed="rId29"/>
                  <a:stretch>
                    <a:fillRect/>
                  </a:stretch>
                </p:blipFill>
                <p:spPr>
                  <a:xfrm>
                    <a:off x="3432637" y="4341619"/>
                    <a:ext cx="104400" cy="13572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71" name="Encre 70">
                    <a:extLst>
                      <a:ext uri="{FF2B5EF4-FFF2-40B4-BE49-F238E27FC236}">
                        <a16:creationId xmlns:a16="http://schemas.microsoft.com/office/drawing/2014/main" id="{5A34A2AE-FE66-6247-BA30-4C562E812432}"/>
                      </a:ext>
                    </a:extLst>
                  </p14:cNvPr>
                  <p14:cNvContentPartPr/>
                  <p14:nvPr/>
                </p14:nvContentPartPr>
                <p14:xfrm>
                  <a:off x="3526597" y="4215259"/>
                  <a:ext cx="5760" cy="236520"/>
                </p14:xfrm>
              </p:contentPart>
            </mc:Choice>
            <mc:Fallback xmlns="">
              <p:pic>
                <p:nvPicPr>
                  <p:cNvPr id="30" name="Encre 29">
                    <a:extLst>
                      <a:ext uri="{FF2B5EF4-FFF2-40B4-BE49-F238E27FC236}">
                        <a16:creationId xmlns:a16="http://schemas.microsoft.com/office/drawing/2014/main" id="{263B7212-3A22-2245-ABE5-CF69706C35D4}"/>
                      </a:ext>
                    </a:extLst>
                  </p:cNvPr>
                  <p:cNvPicPr/>
                  <p:nvPr/>
                </p:nvPicPr>
                <p:blipFill>
                  <a:blip r:embed="rId31"/>
                  <a:stretch>
                    <a:fillRect/>
                  </a:stretch>
                </p:blipFill>
                <p:spPr>
                  <a:xfrm>
                    <a:off x="3511117" y="4199779"/>
                    <a:ext cx="36000" cy="2671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72" name="Encre 71">
                    <a:extLst>
                      <a:ext uri="{FF2B5EF4-FFF2-40B4-BE49-F238E27FC236}">
                        <a16:creationId xmlns:a16="http://schemas.microsoft.com/office/drawing/2014/main" id="{69FB5A3C-DCD2-5943-B6A0-6A1270421D86}"/>
                      </a:ext>
                    </a:extLst>
                  </p14:cNvPr>
                  <p14:cNvContentPartPr/>
                  <p14:nvPr/>
                </p14:nvContentPartPr>
                <p14:xfrm>
                  <a:off x="3589237" y="4215259"/>
                  <a:ext cx="73800" cy="262800"/>
                </p14:xfrm>
              </p:contentPart>
            </mc:Choice>
            <mc:Fallback xmlns="">
              <p:pic>
                <p:nvPicPr>
                  <p:cNvPr id="31" name="Encre 30">
                    <a:extLst>
                      <a:ext uri="{FF2B5EF4-FFF2-40B4-BE49-F238E27FC236}">
                        <a16:creationId xmlns:a16="http://schemas.microsoft.com/office/drawing/2014/main" id="{C44D0F32-68FC-7A4C-95A4-72E86C0BD68E}"/>
                      </a:ext>
                    </a:extLst>
                  </p:cNvPr>
                  <p:cNvPicPr/>
                  <p:nvPr/>
                </p:nvPicPr>
                <p:blipFill>
                  <a:blip r:embed="rId33"/>
                  <a:stretch>
                    <a:fillRect/>
                  </a:stretch>
                </p:blipFill>
                <p:spPr>
                  <a:xfrm>
                    <a:off x="3574117" y="4199779"/>
                    <a:ext cx="104400" cy="2934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73" name="Encre 72">
                    <a:extLst>
                      <a:ext uri="{FF2B5EF4-FFF2-40B4-BE49-F238E27FC236}">
                        <a16:creationId xmlns:a16="http://schemas.microsoft.com/office/drawing/2014/main" id="{59AB4374-D6C3-3C42-906D-216BE7CC0604}"/>
                      </a:ext>
                    </a:extLst>
                  </p14:cNvPr>
                  <p14:cNvContentPartPr/>
                  <p14:nvPr/>
                </p14:nvContentPartPr>
                <p14:xfrm>
                  <a:off x="3688957" y="4362859"/>
                  <a:ext cx="73800" cy="110160"/>
                </p14:xfrm>
              </p:contentPart>
            </mc:Choice>
            <mc:Fallback xmlns="">
              <p:pic>
                <p:nvPicPr>
                  <p:cNvPr id="32" name="Encre 31">
                    <a:extLst>
                      <a:ext uri="{FF2B5EF4-FFF2-40B4-BE49-F238E27FC236}">
                        <a16:creationId xmlns:a16="http://schemas.microsoft.com/office/drawing/2014/main" id="{7149A328-9055-1D42-84A0-2039FFAB107A}"/>
                      </a:ext>
                    </a:extLst>
                  </p:cNvPr>
                  <p:cNvPicPr/>
                  <p:nvPr/>
                </p:nvPicPr>
                <p:blipFill>
                  <a:blip r:embed="rId35"/>
                  <a:stretch>
                    <a:fillRect/>
                  </a:stretch>
                </p:blipFill>
                <p:spPr>
                  <a:xfrm>
                    <a:off x="3673837" y="4347379"/>
                    <a:ext cx="104400" cy="1404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74" name="Encre 73">
                    <a:extLst>
                      <a:ext uri="{FF2B5EF4-FFF2-40B4-BE49-F238E27FC236}">
                        <a16:creationId xmlns:a16="http://schemas.microsoft.com/office/drawing/2014/main" id="{76EC5022-2940-F04F-87E3-21D5B2D417D2}"/>
                      </a:ext>
                    </a:extLst>
                  </p14:cNvPr>
                  <p14:cNvContentPartPr/>
                  <p14:nvPr/>
                </p14:nvContentPartPr>
                <p14:xfrm>
                  <a:off x="3710197" y="4293739"/>
                  <a:ext cx="47520" cy="5760"/>
                </p14:xfrm>
              </p:contentPart>
            </mc:Choice>
            <mc:Fallback xmlns="">
              <p:pic>
                <p:nvPicPr>
                  <p:cNvPr id="33" name="Encre 32">
                    <a:extLst>
                      <a:ext uri="{FF2B5EF4-FFF2-40B4-BE49-F238E27FC236}">
                        <a16:creationId xmlns:a16="http://schemas.microsoft.com/office/drawing/2014/main" id="{DA1BF9C8-A9C1-4A47-B076-C5B0D7C81B21}"/>
                      </a:ext>
                    </a:extLst>
                  </p:cNvPr>
                  <p:cNvPicPr/>
                  <p:nvPr/>
                </p:nvPicPr>
                <p:blipFill>
                  <a:blip r:embed="rId37"/>
                  <a:stretch>
                    <a:fillRect/>
                  </a:stretch>
                </p:blipFill>
                <p:spPr>
                  <a:xfrm>
                    <a:off x="3694717" y="4278619"/>
                    <a:ext cx="7812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75" name="Encre 74">
                    <a:extLst>
                      <a:ext uri="{FF2B5EF4-FFF2-40B4-BE49-F238E27FC236}">
                        <a16:creationId xmlns:a16="http://schemas.microsoft.com/office/drawing/2014/main" id="{7E7C4670-37B3-5247-B6A7-F02CD6FC1582}"/>
                      </a:ext>
                    </a:extLst>
                  </p14:cNvPr>
                  <p14:cNvContentPartPr/>
                  <p14:nvPr/>
                </p14:nvContentPartPr>
                <p14:xfrm>
                  <a:off x="3783637" y="4346299"/>
                  <a:ext cx="73800" cy="131400"/>
                </p14:xfrm>
              </p:contentPart>
            </mc:Choice>
            <mc:Fallback xmlns="">
              <p:pic>
                <p:nvPicPr>
                  <p:cNvPr id="34" name="Encre 33">
                    <a:extLst>
                      <a:ext uri="{FF2B5EF4-FFF2-40B4-BE49-F238E27FC236}">
                        <a16:creationId xmlns:a16="http://schemas.microsoft.com/office/drawing/2014/main" id="{5C0DE060-1FE8-0C42-81CF-8847EA37C2E2}"/>
                      </a:ext>
                    </a:extLst>
                  </p:cNvPr>
                  <p:cNvPicPr/>
                  <p:nvPr/>
                </p:nvPicPr>
                <p:blipFill>
                  <a:blip r:embed="rId39"/>
                  <a:stretch>
                    <a:fillRect/>
                  </a:stretch>
                </p:blipFill>
                <p:spPr>
                  <a:xfrm>
                    <a:off x="3768157" y="4331179"/>
                    <a:ext cx="104400"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76" name="Encre 75">
                    <a:extLst>
                      <a:ext uri="{FF2B5EF4-FFF2-40B4-BE49-F238E27FC236}">
                        <a16:creationId xmlns:a16="http://schemas.microsoft.com/office/drawing/2014/main" id="{E45E25B8-6BD9-5449-8B34-EB5D736DF729}"/>
                      </a:ext>
                    </a:extLst>
                  </p14:cNvPr>
                  <p14:cNvContentPartPr/>
                  <p14:nvPr/>
                </p14:nvContentPartPr>
                <p14:xfrm>
                  <a:off x="3904237" y="4367539"/>
                  <a:ext cx="26640" cy="84240"/>
                </p14:xfrm>
              </p:contentPart>
            </mc:Choice>
            <mc:Fallback xmlns="">
              <p:pic>
                <p:nvPicPr>
                  <p:cNvPr id="35" name="Encre 34">
                    <a:extLst>
                      <a:ext uri="{FF2B5EF4-FFF2-40B4-BE49-F238E27FC236}">
                        <a16:creationId xmlns:a16="http://schemas.microsoft.com/office/drawing/2014/main" id="{C539D738-2091-B346-8E44-B45EAC51508B}"/>
                      </a:ext>
                    </a:extLst>
                  </p:cNvPr>
                  <p:cNvPicPr/>
                  <p:nvPr/>
                </p:nvPicPr>
                <p:blipFill>
                  <a:blip r:embed="rId41"/>
                  <a:stretch>
                    <a:fillRect/>
                  </a:stretch>
                </p:blipFill>
                <p:spPr>
                  <a:xfrm>
                    <a:off x="3889117" y="4352059"/>
                    <a:ext cx="57240" cy="1148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77" name="Encre 76">
                    <a:extLst>
                      <a:ext uri="{FF2B5EF4-FFF2-40B4-BE49-F238E27FC236}">
                        <a16:creationId xmlns:a16="http://schemas.microsoft.com/office/drawing/2014/main" id="{EFA8ADDE-0F94-1B42-BF81-CE108DACE9D5}"/>
                      </a:ext>
                    </a:extLst>
                  </p14:cNvPr>
                  <p14:cNvContentPartPr/>
                  <p14:nvPr/>
                </p14:nvContentPartPr>
                <p14:xfrm>
                  <a:off x="3888397" y="4304539"/>
                  <a:ext cx="16200" cy="10800"/>
                </p14:xfrm>
              </p:contentPart>
            </mc:Choice>
            <mc:Fallback xmlns="">
              <p:pic>
                <p:nvPicPr>
                  <p:cNvPr id="36" name="Encre 35">
                    <a:extLst>
                      <a:ext uri="{FF2B5EF4-FFF2-40B4-BE49-F238E27FC236}">
                        <a16:creationId xmlns:a16="http://schemas.microsoft.com/office/drawing/2014/main" id="{1188D4B1-0097-B340-AD90-D7D18F567868}"/>
                      </a:ext>
                    </a:extLst>
                  </p:cNvPr>
                  <p:cNvPicPr/>
                  <p:nvPr/>
                </p:nvPicPr>
                <p:blipFill>
                  <a:blip r:embed="rId43"/>
                  <a:stretch>
                    <a:fillRect/>
                  </a:stretch>
                </p:blipFill>
                <p:spPr>
                  <a:xfrm>
                    <a:off x="3873277" y="4289059"/>
                    <a:ext cx="46440" cy="414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78" name="Encre 77">
                    <a:extLst>
                      <a:ext uri="{FF2B5EF4-FFF2-40B4-BE49-F238E27FC236}">
                        <a16:creationId xmlns:a16="http://schemas.microsoft.com/office/drawing/2014/main" id="{B72247C7-96FF-D048-BE16-5934DCE7D4B2}"/>
                      </a:ext>
                    </a:extLst>
                  </p14:cNvPr>
                  <p14:cNvContentPartPr/>
                  <p14:nvPr/>
                </p14:nvContentPartPr>
                <p14:xfrm>
                  <a:off x="3972637" y="4351699"/>
                  <a:ext cx="63360" cy="131400"/>
                </p14:xfrm>
              </p:contentPart>
            </mc:Choice>
            <mc:Fallback xmlns="">
              <p:pic>
                <p:nvPicPr>
                  <p:cNvPr id="37" name="Encre 36">
                    <a:extLst>
                      <a:ext uri="{FF2B5EF4-FFF2-40B4-BE49-F238E27FC236}">
                        <a16:creationId xmlns:a16="http://schemas.microsoft.com/office/drawing/2014/main" id="{A2F3D180-5DA8-254D-A499-FC91A02FCF71}"/>
                      </a:ext>
                    </a:extLst>
                  </p:cNvPr>
                  <p:cNvPicPr/>
                  <p:nvPr/>
                </p:nvPicPr>
                <p:blipFill>
                  <a:blip r:embed="rId45"/>
                  <a:stretch>
                    <a:fillRect/>
                  </a:stretch>
                </p:blipFill>
                <p:spPr>
                  <a:xfrm>
                    <a:off x="3957157" y="4336219"/>
                    <a:ext cx="93960"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79" name="Encre 78">
                    <a:extLst>
                      <a:ext uri="{FF2B5EF4-FFF2-40B4-BE49-F238E27FC236}">
                        <a16:creationId xmlns:a16="http://schemas.microsoft.com/office/drawing/2014/main" id="{D615512B-AEEC-D844-9FE9-7296B7C65C85}"/>
                      </a:ext>
                    </a:extLst>
                  </p14:cNvPr>
                  <p14:cNvContentPartPr/>
                  <p14:nvPr/>
                </p14:nvContentPartPr>
                <p14:xfrm>
                  <a:off x="4082797" y="4362139"/>
                  <a:ext cx="84240" cy="110520"/>
                </p14:xfrm>
              </p:contentPart>
            </mc:Choice>
            <mc:Fallback xmlns="">
              <p:pic>
                <p:nvPicPr>
                  <p:cNvPr id="38" name="Encre 37">
                    <a:extLst>
                      <a:ext uri="{FF2B5EF4-FFF2-40B4-BE49-F238E27FC236}">
                        <a16:creationId xmlns:a16="http://schemas.microsoft.com/office/drawing/2014/main" id="{045A0E03-3ADB-B64C-A120-B17ED6AC70DE}"/>
                      </a:ext>
                    </a:extLst>
                  </p:cNvPr>
                  <p:cNvPicPr/>
                  <p:nvPr/>
                </p:nvPicPr>
                <p:blipFill>
                  <a:blip r:embed="rId47"/>
                  <a:stretch>
                    <a:fillRect/>
                  </a:stretch>
                </p:blipFill>
                <p:spPr>
                  <a:xfrm>
                    <a:off x="4067317" y="4347019"/>
                    <a:ext cx="114840" cy="14112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80" name="Encre 79">
                    <a:extLst>
                      <a:ext uri="{FF2B5EF4-FFF2-40B4-BE49-F238E27FC236}">
                        <a16:creationId xmlns:a16="http://schemas.microsoft.com/office/drawing/2014/main" id="{10C24F2D-CE1A-3F49-98A7-A5188963A7F1}"/>
                      </a:ext>
                    </a:extLst>
                  </p14:cNvPr>
                  <p14:cNvContentPartPr/>
                  <p14:nvPr/>
                </p14:nvContentPartPr>
                <p14:xfrm>
                  <a:off x="4303117" y="4283299"/>
                  <a:ext cx="10800" cy="163080"/>
                </p14:xfrm>
              </p:contentPart>
            </mc:Choice>
            <mc:Fallback xmlns="">
              <p:pic>
                <p:nvPicPr>
                  <p:cNvPr id="39" name="Encre 38">
                    <a:extLst>
                      <a:ext uri="{FF2B5EF4-FFF2-40B4-BE49-F238E27FC236}">
                        <a16:creationId xmlns:a16="http://schemas.microsoft.com/office/drawing/2014/main" id="{8F955505-6200-C841-9632-F439FC8CA76A}"/>
                      </a:ext>
                    </a:extLst>
                  </p:cNvPr>
                  <p:cNvPicPr/>
                  <p:nvPr/>
                </p:nvPicPr>
                <p:blipFill>
                  <a:blip r:embed="rId49"/>
                  <a:stretch>
                    <a:fillRect/>
                  </a:stretch>
                </p:blipFill>
                <p:spPr>
                  <a:xfrm>
                    <a:off x="4287997" y="4268179"/>
                    <a:ext cx="41400" cy="19368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81" name="Encre 80">
                    <a:extLst>
                      <a:ext uri="{FF2B5EF4-FFF2-40B4-BE49-F238E27FC236}">
                        <a16:creationId xmlns:a16="http://schemas.microsoft.com/office/drawing/2014/main" id="{40FC707C-1B62-7A45-A007-545163713699}"/>
                      </a:ext>
                    </a:extLst>
                  </p14:cNvPr>
                  <p14:cNvContentPartPr/>
                  <p14:nvPr/>
                </p14:nvContentPartPr>
                <p14:xfrm>
                  <a:off x="4282237" y="4209859"/>
                  <a:ext cx="131400" cy="252360"/>
                </p14:xfrm>
              </p:contentPart>
            </mc:Choice>
            <mc:Fallback xmlns="">
              <p:pic>
                <p:nvPicPr>
                  <p:cNvPr id="40" name="Encre 39">
                    <a:extLst>
                      <a:ext uri="{FF2B5EF4-FFF2-40B4-BE49-F238E27FC236}">
                        <a16:creationId xmlns:a16="http://schemas.microsoft.com/office/drawing/2014/main" id="{D87F852E-D047-4745-8D10-53AEC0E5F0A8}"/>
                      </a:ext>
                    </a:extLst>
                  </p:cNvPr>
                  <p:cNvPicPr/>
                  <p:nvPr/>
                </p:nvPicPr>
                <p:blipFill>
                  <a:blip r:embed="rId51"/>
                  <a:stretch>
                    <a:fillRect/>
                  </a:stretch>
                </p:blipFill>
                <p:spPr>
                  <a:xfrm>
                    <a:off x="4266757" y="4194739"/>
                    <a:ext cx="162000" cy="2826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82" name="Encre 81">
                    <a:extLst>
                      <a:ext uri="{FF2B5EF4-FFF2-40B4-BE49-F238E27FC236}">
                        <a16:creationId xmlns:a16="http://schemas.microsoft.com/office/drawing/2014/main" id="{B3ACD645-11FA-974A-BF2F-C2DD9CF8D308}"/>
                      </a:ext>
                    </a:extLst>
                  </p14:cNvPr>
                  <p14:cNvContentPartPr/>
                  <p14:nvPr/>
                </p14:nvContentPartPr>
                <p14:xfrm>
                  <a:off x="4476277" y="4320019"/>
                  <a:ext cx="126360" cy="126360"/>
                </p14:xfrm>
              </p:contentPart>
            </mc:Choice>
            <mc:Fallback xmlns="">
              <p:pic>
                <p:nvPicPr>
                  <p:cNvPr id="41" name="Encre 40">
                    <a:extLst>
                      <a:ext uri="{FF2B5EF4-FFF2-40B4-BE49-F238E27FC236}">
                        <a16:creationId xmlns:a16="http://schemas.microsoft.com/office/drawing/2014/main" id="{6BAE54BE-5F31-B74B-AD6D-972A3408CCB5}"/>
                      </a:ext>
                    </a:extLst>
                  </p:cNvPr>
                  <p:cNvPicPr/>
                  <p:nvPr/>
                </p:nvPicPr>
                <p:blipFill>
                  <a:blip r:embed="rId53"/>
                  <a:stretch>
                    <a:fillRect/>
                  </a:stretch>
                </p:blipFill>
                <p:spPr>
                  <a:xfrm>
                    <a:off x="4461157" y="4304899"/>
                    <a:ext cx="156960" cy="15696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83" name="Encre 82">
                    <a:extLst>
                      <a:ext uri="{FF2B5EF4-FFF2-40B4-BE49-F238E27FC236}">
                        <a16:creationId xmlns:a16="http://schemas.microsoft.com/office/drawing/2014/main" id="{3C58E26F-8F9D-B747-8707-C5A72381AE47}"/>
                      </a:ext>
                    </a:extLst>
                  </p14:cNvPr>
                  <p14:cNvContentPartPr/>
                  <p14:nvPr/>
                </p14:nvContentPartPr>
                <p14:xfrm>
                  <a:off x="4644397" y="4325419"/>
                  <a:ext cx="57960" cy="131400"/>
                </p14:xfrm>
              </p:contentPart>
            </mc:Choice>
            <mc:Fallback xmlns="">
              <p:pic>
                <p:nvPicPr>
                  <p:cNvPr id="42" name="Encre 41">
                    <a:extLst>
                      <a:ext uri="{FF2B5EF4-FFF2-40B4-BE49-F238E27FC236}">
                        <a16:creationId xmlns:a16="http://schemas.microsoft.com/office/drawing/2014/main" id="{2CAA0B06-85D2-6546-BC88-93581EA61930}"/>
                      </a:ext>
                    </a:extLst>
                  </p:cNvPr>
                  <p:cNvPicPr/>
                  <p:nvPr/>
                </p:nvPicPr>
                <p:blipFill>
                  <a:blip r:embed="rId55"/>
                  <a:stretch>
                    <a:fillRect/>
                  </a:stretch>
                </p:blipFill>
                <p:spPr>
                  <a:xfrm>
                    <a:off x="4628917" y="4310299"/>
                    <a:ext cx="88560" cy="16200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84" name="Encre 83">
                    <a:extLst>
                      <a:ext uri="{FF2B5EF4-FFF2-40B4-BE49-F238E27FC236}">
                        <a16:creationId xmlns:a16="http://schemas.microsoft.com/office/drawing/2014/main" id="{55150745-C2C7-0849-ACCB-D1B22388A5AF}"/>
                      </a:ext>
                    </a:extLst>
                  </p14:cNvPr>
                  <p14:cNvContentPartPr/>
                  <p14:nvPr/>
                </p14:nvContentPartPr>
                <p14:xfrm>
                  <a:off x="4612717" y="4330459"/>
                  <a:ext cx="105480" cy="126360"/>
                </p14:xfrm>
              </p:contentPart>
            </mc:Choice>
            <mc:Fallback xmlns="">
              <p:pic>
                <p:nvPicPr>
                  <p:cNvPr id="43" name="Encre 42">
                    <a:extLst>
                      <a:ext uri="{FF2B5EF4-FFF2-40B4-BE49-F238E27FC236}">
                        <a16:creationId xmlns:a16="http://schemas.microsoft.com/office/drawing/2014/main" id="{12252109-02FD-0941-807B-2E88356569AC}"/>
                      </a:ext>
                    </a:extLst>
                  </p:cNvPr>
                  <p:cNvPicPr/>
                  <p:nvPr/>
                </p:nvPicPr>
                <p:blipFill>
                  <a:blip r:embed="rId57"/>
                  <a:stretch>
                    <a:fillRect/>
                  </a:stretch>
                </p:blipFill>
                <p:spPr>
                  <a:xfrm>
                    <a:off x="4597597" y="4315339"/>
                    <a:ext cx="135720" cy="1569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8">
              <p14:nvContentPartPr>
                <p14:cNvPr id="17" name="Encre 16">
                  <a:extLst>
                    <a:ext uri="{FF2B5EF4-FFF2-40B4-BE49-F238E27FC236}">
                      <a16:creationId xmlns:a16="http://schemas.microsoft.com/office/drawing/2014/main" id="{FCBF6867-7305-8C47-81EA-3ADF86A79D97}"/>
                    </a:ext>
                  </a:extLst>
                </p14:cNvPr>
                <p14:cNvContentPartPr/>
                <p14:nvPr/>
              </p14:nvContentPartPr>
              <p14:xfrm>
                <a:off x="2029357" y="1580059"/>
                <a:ext cx="371160" cy="1605960"/>
              </p14:xfrm>
            </p:contentPart>
          </mc:Choice>
          <mc:Fallback xmlns="">
            <p:pic>
              <p:nvPicPr>
                <p:cNvPr id="17" name="Encre 16">
                  <a:extLst>
                    <a:ext uri="{FF2B5EF4-FFF2-40B4-BE49-F238E27FC236}">
                      <a16:creationId xmlns:a16="http://schemas.microsoft.com/office/drawing/2014/main" id="{FCBF6867-7305-8C47-81EA-3ADF86A79D97}"/>
                    </a:ext>
                  </a:extLst>
                </p:cNvPr>
                <p:cNvPicPr/>
                <p:nvPr/>
              </p:nvPicPr>
              <p:blipFill>
                <a:blip r:embed="rId59"/>
                <a:stretch>
                  <a:fillRect/>
                </a:stretch>
              </p:blipFill>
              <p:spPr>
                <a:xfrm>
                  <a:off x="2017415" y="1568121"/>
                  <a:ext cx="394566" cy="1629359"/>
                </a:xfrm>
                <a:prstGeom prst="rect">
                  <a:avLst/>
                </a:prstGeom>
              </p:spPr>
            </p:pic>
          </mc:Fallback>
        </mc:AlternateContent>
        <p:grpSp>
          <p:nvGrpSpPr>
            <p:cNvPr id="18" name="Groupe 17">
              <a:extLst>
                <a:ext uri="{FF2B5EF4-FFF2-40B4-BE49-F238E27FC236}">
                  <a16:creationId xmlns:a16="http://schemas.microsoft.com/office/drawing/2014/main" id="{5C150F09-B77E-B74D-95D7-5444D89A424F}"/>
                </a:ext>
              </a:extLst>
            </p:cNvPr>
            <p:cNvGrpSpPr/>
            <p:nvPr/>
          </p:nvGrpSpPr>
          <p:grpSpPr>
            <a:xfrm>
              <a:off x="2293237" y="1984699"/>
              <a:ext cx="887400" cy="462240"/>
              <a:chOff x="2293237" y="1984699"/>
              <a:chExt cx="887400" cy="462240"/>
            </a:xfrm>
          </p:grpSpPr>
          <mc:AlternateContent xmlns:mc="http://schemas.openxmlformats.org/markup-compatibility/2006" xmlns:p14="http://schemas.microsoft.com/office/powerpoint/2010/main">
            <mc:Choice Requires="p14">
              <p:contentPart p14:bwMode="auto" r:id="rId60">
                <p14:nvContentPartPr>
                  <p14:cNvPr id="53" name="Encre 52">
                    <a:extLst>
                      <a:ext uri="{FF2B5EF4-FFF2-40B4-BE49-F238E27FC236}">
                        <a16:creationId xmlns:a16="http://schemas.microsoft.com/office/drawing/2014/main" id="{3DF7E9B1-8CE1-2949-8F00-F0CDB1DB239E}"/>
                      </a:ext>
                    </a:extLst>
                  </p14:cNvPr>
                  <p14:cNvContentPartPr/>
                  <p14:nvPr/>
                </p14:nvContentPartPr>
                <p14:xfrm>
                  <a:off x="2293237" y="2058139"/>
                  <a:ext cx="5760" cy="208080"/>
                </p14:xfrm>
              </p:contentPart>
            </mc:Choice>
            <mc:Fallback xmlns="">
              <p:pic>
                <p:nvPicPr>
                  <p:cNvPr id="46" name="Encre 45">
                    <a:extLst>
                      <a:ext uri="{FF2B5EF4-FFF2-40B4-BE49-F238E27FC236}">
                        <a16:creationId xmlns:a16="http://schemas.microsoft.com/office/drawing/2014/main" id="{4CE8B37F-F059-3341-8525-43CBC151EEA6}"/>
                      </a:ext>
                    </a:extLst>
                  </p:cNvPr>
                  <p:cNvPicPr/>
                  <p:nvPr/>
                </p:nvPicPr>
                <p:blipFill>
                  <a:blip r:embed="rId61"/>
                  <a:stretch>
                    <a:fillRect/>
                  </a:stretch>
                </p:blipFill>
                <p:spPr>
                  <a:xfrm>
                    <a:off x="2277757" y="2043019"/>
                    <a:ext cx="36000" cy="23832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54" name="Encre 53">
                    <a:extLst>
                      <a:ext uri="{FF2B5EF4-FFF2-40B4-BE49-F238E27FC236}">
                        <a16:creationId xmlns:a16="http://schemas.microsoft.com/office/drawing/2014/main" id="{78353AA2-4EBD-244F-8BE8-3D828DCA3FC7}"/>
                      </a:ext>
                    </a:extLst>
                  </p14:cNvPr>
                  <p14:cNvContentPartPr/>
                  <p14:nvPr/>
                </p14:nvContentPartPr>
                <p14:xfrm>
                  <a:off x="2298277" y="2010979"/>
                  <a:ext cx="131400" cy="262800"/>
                </p14:xfrm>
              </p:contentPart>
            </mc:Choice>
            <mc:Fallback xmlns="">
              <p:pic>
                <p:nvPicPr>
                  <p:cNvPr id="47" name="Encre 46">
                    <a:extLst>
                      <a:ext uri="{FF2B5EF4-FFF2-40B4-BE49-F238E27FC236}">
                        <a16:creationId xmlns:a16="http://schemas.microsoft.com/office/drawing/2014/main" id="{5630C248-BE0C-474F-B0F2-AF58D34F9C50}"/>
                      </a:ext>
                    </a:extLst>
                  </p:cNvPr>
                  <p:cNvPicPr/>
                  <p:nvPr/>
                </p:nvPicPr>
                <p:blipFill>
                  <a:blip r:embed="rId63"/>
                  <a:stretch>
                    <a:fillRect/>
                  </a:stretch>
                </p:blipFill>
                <p:spPr>
                  <a:xfrm>
                    <a:off x="2283157" y="1995859"/>
                    <a:ext cx="162000" cy="29340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55" name="Encre 54">
                    <a:extLst>
                      <a:ext uri="{FF2B5EF4-FFF2-40B4-BE49-F238E27FC236}">
                        <a16:creationId xmlns:a16="http://schemas.microsoft.com/office/drawing/2014/main" id="{1854AE3E-BF7B-354C-A276-1FBC75C336BB}"/>
                      </a:ext>
                    </a:extLst>
                  </p14:cNvPr>
                  <p14:cNvContentPartPr/>
                  <p14:nvPr/>
                </p14:nvContentPartPr>
                <p14:xfrm>
                  <a:off x="2476837" y="2189539"/>
                  <a:ext cx="26640" cy="73800"/>
                </p14:xfrm>
              </p:contentPart>
            </mc:Choice>
            <mc:Fallback xmlns="">
              <p:pic>
                <p:nvPicPr>
                  <p:cNvPr id="48" name="Encre 47">
                    <a:extLst>
                      <a:ext uri="{FF2B5EF4-FFF2-40B4-BE49-F238E27FC236}">
                        <a16:creationId xmlns:a16="http://schemas.microsoft.com/office/drawing/2014/main" id="{97E32AA6-A879-1847-AB1E-BB25D4F834A0}"/>
                      </a:ext>
                    </a:extLst>
                  </p:cNvPr>
                  <p:cNvPicPr/>
                  <p:nvPr/>
                </p:nvPicPr>
                <p:blipFill>
                  <a:blip r:embed="rId65"/>
                  <a:stretch>
                    <a:fillRect/>
                  </a:stretch>
                </p:blipFill>
                <p:spPr>
                  <a:xfrm>
                    <a:off x="2461717" y="2174059"/>
                    <a:ext cx="57240"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56" name="Encre 55">
                    <a:extLst>
                      <a:ext uri="{FF2B5EF4-FFF2-40B4-BE49-F238E27FC236}">
                        <a16:creationId xmlns:a16="http://schemas.microsoft.com/office/drawing/2014/main" id="{F1CA6A80-3883-7942-BC77-F86EDA7A3B78}"/>
                      </a:ext>
                    </a:extLst>
                  </p14:cNvPr>
                  <p14:cNvContentPartPr/>
                  <p14:nvPr/>
                </p14:nvContentPartPr>
                <p14:xfrm>
                  <a:off x="2466397" y="2079379"/>
                  <a:ext cx="16200" cy="21240"/>
                </p14:xfrm>
              </p:contentPart>
            </mc:Choice>
            <mc:Fallback xmlns="">
              <p:pic>
                <p:nvPicPr>
                  <p:cNvPr id="49" name="Encre 48">
                    <a:extLst>
                      <a:ext uri="{FF2B5EF4-FFF2-40B4-BE49-F238E27FC236}">
                        <a16:creationId xmlns:a16="http://schemas.microsoft.com/office/drawing/2014/main" id="{54057F4C-7181-AD43-9346-5C5E1E944B4B}"/>
                      </a:ext>
                    </a:extLst>
                  </p:cNvPr>
                  <p:cNvPicPr/>
                  <p:nvPr/>
                </p:nvPicPr>
                <p:blipFill>
                  <a:blip r:embed="rId67"/>
                  <a:stretch>
                    <a:fillRect/>
                  </a:stretch>
                </p:blipFill>
                <p:spPr>
                  <a:xfrm>
                    <a:off x="2451277" y="2063899"/>
                    <a:ext cx="4644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57" name="Encre 56">
                    <a:extLst>
                      <a:ext uri="{FF2B5EF4-FFF2-40B4-BE49-F238E27FC236}">
                        <a16:creationId xmlns:a16="http://schemas.microsoft.com/office/drawing/2014/main" id="{9E11DC66-C2A4-1446-B660-8943CDE71B70}"/>
                      </a:ext>
                    </a:extLst>
                  </p14:cNvPr>
                  <p14:cNvContentPartPr/>
                  <p14:nvPr/>
                </p14:nvContentPartPr>
                <p14:xfrm>
                  <a:off x="2529397" y="2179099"/>
                  <a:ext cx="163080" cy="267840"/>
                </p14:xfrm>
              </p:contentPart>
            </mc:Choice>
            <mc:Fallback xmlns="">
              <p:pic>
                <p:nvPicPr>
                  <p:cNvPr id="50" name="Encre 49">
                    <a:extLst>
                      <a:ext uri="{FF2B5EF4-FFF2-40B4-BE49-F238E27FC236}">
                        <a16:creationId xmlns:a16="http://schemas.microsoft.com/office/drawing/2014/main" id="{ECF12697-B529-7B46-B1E9-FD47C71BD240}"/>
                      </a:ext>
                    </a:extLst>
                  </p:cNvPr>
                  <p:cNvPicPr/>
                  <p:nvPr/>
                </p:nvPicPr>
                <p:blipFill>
                  <a:blip r:embed="rId69"/>
                  <a:stretch>
                    <a:fillRect/>
                  </a:stretch>
                </p:blipFill>
                <p:spPr>
                  <a:xfrm>
                    <a:off x="2513917" y="2163619"/>
                    <a:ext cx="193680" cy="29844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58" name="Encre 57">
                    <a:extLst>
                      <a:ext uri="{FF2B5EF4-FFF2-40B4-BE49-F238E27FC236}">
                        <a16:creationId xmlns:a16="http://schemas.microsoft.com/office/drawing/2014/main" id="{B88CA072-4E68-4D4E-807B-8B3F9B1582B1}"/>
                      </a:ext>
                    </a:extLst>
                  </p14:cNvPr>
                  <p14:cNvContentPartPr/>
                  <p14:nvPr/>
                </p14:nvContentPartPr>
                <p14:xfrm>
                  <a:off x="2697157" y="2168299"/>
                  <a:ext cx="21240" cy="89640"/>
                </p14:xfrm>
              </p:contentPart>
            </mc:Choice>
            <mc:Fallback xmlns="">
              <p:pic>
                <p:nvPicPr>
                  <p:cNvPr id="51" name="Encre 50">
                    <a:extLst>
                      <a:ext uri="{FF2B5EF4-FFF2-40B4-BE49-F238E27FC236}">
                        <a16:creationId xmlns:a16="http://schemas.microsoft.com/office/drawing/2014/main" id="{67C0D6DE-5AAD-CB44-8E9A-A6DA1BB929EC}"/>
                      </a:ext>
                    </a:extLst>
                  </p:cNvPr>
                  <p:cNvPicPr/>
                  <p:nvPr/>
                </p:nvPicPr>
                <p:blipFill>
                  <a:blip r:embed="rId71"/>
                  <a:stretch>
                    <a:fillRect/>
                  </a:stretch>
                </p:blipFill>
                <p:spPr>
                  <a:xfrm>
                    <a:off x="2682037" y="2153179"/>
                    <a:ext cx="51840" cy="1202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59" name="Encre 58">
                    <a:extLst>
                      <a:ext uri="{FF2B5EF4-FFF2-40B4-BE49-F238E27FC236}">
                        <a16:creationId xmlns:a16="http://schemas.microsoft.com/office/drawing/2014/main" id="{6255503B-569A-F844-9FE2-647F68A90268}"/>
                      </a:ext>
                    </a:extLst>
                  </p14:cNvPr>
                  <p14:cNvContentPartPr/>
                  <p14:nvPr/>
                </p14:nvContentPartPr>
                <p14:xfrm>
                  <a:off x="2676277" y="2100259"/>
                  <a:ext cx="10800" cy="21240"/>
                </p14:xfrm>
              </p:contentPart>
            </mc:Choice>
            <mc:Fallback xmlns="">
              <p:pic>
                <p:nvPicPr>
                  <p:cNvPr id="52" name="Encre 51">
                    <a:extLst>
                      <a:ext uri="{FF2B5EF4-FFF2-40B4-BE49-F238E27FC236}">
                        <a16:creationId xmlns:a16="http://schemas.microsoft.com/office/drawing/2014/main" id="{BACB5F9F-DBB5-B748-B436-98CF8A965822}"/>
                      </a:ext>
                    </a:extLst>
                  </p:cNvPr>
                  <p:cNvPicPr/>
                  <p:nvPr/>
                </p:nvPicPr>
                <p:blipFill>
                  <a:blip r:embed="rId73"/>
                  <a:stretch>
                    <a:fillRect/>
                  </a:stretch>
                </p:blipFill>
                <p:spPr>
                  <a:xfrm>
                    <a:off x="2661157" y="2085139"/>
                    <a:ext cx="4140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60" name="Encre 59">
                    <a:extLst>
                      <a:ext uri="{FF2B5EF4-FFF2-40B4-BE49-F238E27FC236}">
                        <a16:creationId xmlns:a16="http://schemas.microsoft.com/office/drawing/2014/main" id="{E8E640A2-41E1-8E42-B2E9-B721D2D78DBF}"/>
                      </a:ext>
                    </a:extLst>
                  </p14:cNvPr>
                  <p14:cNvContentPartPr/>
                  <p14:nvPr/>
                </p14:nvContentPartPr>
                <p14:xfrm>
                  <a:off x="2749717" y="2147419"/>
                  <a:ext cx="89640" cy="115920"/>
                </p14:xfrm>
              </p:contentPart>
            </mc:Choice>
            <mc:Fallback xmlns="">
              <p:pic>
                <p:nvPicPr>
                  <p:cNvPr id="53" name="Encre 52">
                    <a:extLst>
                      <a:ext uri="{FF2B5EF4-FFF2-40B4-BE49-F238E27FC236}">
                        <a16:creationId xmlns:a16="http://schemas.microsoft.com/office/drawing/2014/main" id="{424EB6CB-6413-D945-9C30-05652917B521}"/>
                      </a:ext>
                    </a:extLst>
                  </p:cNvPr>
                  <p:cNvPicPr/>
                  <p:nvPr/>
                </p:nvPicPr>
                <p:blipFill>
                  <a:blip r:embed="rId75"/>
                  <a:stretch>
                    <a:fillRect/>
                  </a:stretch>
                </p:blipFill>
                <p:spPr>
                  <a:xfrm>
                    <a:off x="2734597" y="2132299"/>
                    <a:ext cx="120240" cy="146160"/>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61" name="Encre 60">
                    <a:extLst>
                      <a:ext uri="{FF2B5EF4-FFF2-40B4-BE49-F238E27FC236}">
                        <a16:creationId xmlns:a16="http://schemas.microsoft.com/office/drawing/2014/main" id="{B6C6F040-C1B7-534A-A2BF-6C347FD068A1}"/>
                      </a:ext>
                    </a:extLst>
                  </p14:cNvPr>
                  <p14:cNvContentPartPr/>
                  <p14:nvPr/>
                </p14:nvContentPartPr>
                <p14:xfrm>
                  <a:off x="2833597" y="1995139"/>
                  <a:ext cx="26640" cy="257400"/>
                </p14:xfrm>
              </p:contentPart>
            </mc:Choice>
            <mc:Fallback xmlns="">
              <p:pic>
                <p:nvPicPr>
                  <p:cNvPr id="54" name="Encre 53">
                    <a:extLst>
                      <a:ext uri="{FF2B5EF4-FFF2-40B4-BE49-F238E27FC236}">
                        <a16:creationId xmlns:a16="http://schemas.microsoft.com/office/drawing/2014/main" id="{F4658EBE-238F-EC44-9BF0-55606D35FAA3}"/>
                      </a:ext>
                    </a:extLst>
                  </p:cNvPr>
                  <p:cNvPicPr/>
                  <p:nvPr/>
                </p:nvPicPr>
                <p:blipFill>
                  <a:blip r:embed="rId77"/>
                  <a:stretch>
                    <a:fillRect/>
                  </a:stretch>
                </p:blipFill>
                <p:spPr>
                  <a:xfrm>
                    <a:off x="2818477" y="1980019"/>
                    <a:ext cx="5724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62" name="Encre 61">
                    <a:extLst>
                      <a:ext uri="{FF2B5EF4-FFF2-40B4-BE49-F238E27FC236}">
                        <a16:creationId xmlns:a16="http://schemas.microsoft.com/office/drawing/2014/main" id="{6C6B3256-30FB-A94B-B890-5820A67F1108}"/>
                      </a:ext>
                    </a:extLst>
                  </p14:cNvPr>
                  <p14:cNvContentPartPr/>
                  <p14:nvPr/>
                </p14:nvContentPartPr>
                <p14:xfrm>
                  <a:off x="2917837" y="2179099"/>
                  <a:ext cx="16200" cy="73800"/>
                </p14:xfrm>
              </p:contentPart>
            </mc:Choice>
            <mc:Fallback xmlns="">
              <p:pic>
                <p:nvPicPr>
                  <p:cNvPr id="55" name="Encre 54">
                    <a:extLst>
                      <a:ext uri="{FF2B5EF4-FFF2-40B4-BE49-F238E27FC236}">
                        <a16:creationId xmlns:a16="http://schemas.microsoft.com/office/drawing/2014/main" id="{43228D15-6015-6143-9AB1-393C0AD675E0}"/>
                      </a:ext>
                    </a:extLst>
                  </p:cNvPr>
                  <p:cNvPicPr/>
                  <p:nvPr/>
                </p:nvPicPr>
                <p:blipFill>
                  <a:blip r:embed="rId79"/>
                  <a:stretch>
                    <a:fillRect/>
                  </a:stretch>
                </p:blipFill>
                <p:spPr>
                  <a:xfrm>
                    <a:off x="2902357" y="2163619"/>
                    <a:ext cx="46440"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63" name="Encre 62">
                    <a:extLst>
                      <a:ext uri="{FF2B5EF4-FFF2-40B4-BE49-F238E27FC236}">
                        <a16:creationId xmlns:a16="http://schemas.microsoft.com/office/drawing/2014/main" id="{22EA5150-747B-4343-8B73-DC82B4B41730}"/>
                      </a:ext>
                    </a:extLst>
                  </p14:cNvPr>
                  <p14:cNvContentPartPr/>
                  <p14:nvPr/>
                </p14:nvContentPartPr>
                <p14:xfrm>
                  <a:off x="2896597" y="2073979"/>
                  <a:ext cx="16200" cy="10800"/>
                </p14:xfrm>
              </p:contentPart>
            </mc:Choice>
            <mc:Fallback xmlns="">
              <p:pic>
                <p:nvPicPr>
                  <p:cNvPr id="56" name="Encre 55">
                    <a:extLst>
                      <a:ext uri="{FF2B5EF4-FFF2-40B4-BE49-F238E27FC236}">
                        <a16:creationId xmlns:a16="http://schemas.microsoft.com/office/drawing/2014/main" id="{E34BDC78-F0A3-0D4D-B083-D833160A2827}"/>
                      </a:ext>
                    </a:extLst>
                  </p:cNvPr>
                  <p:cNvPicPr/>
                  <p:nvPr/>
                </p:nvPicPr>
                <p:blipFill>
                  <a:blip r:embed="rId81"/>
                  <a:stretch>
                    <a:fillRect/>
                  </a:stretch>
                </p:blipFill>
                <p:spPr>
                  <a:xfrm>
                    <a:off x="2881477" y="2058859"/>
                    <a:ext cx="46440" cy="41400"/>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64" name="Encre 63">
                    <a:extLst>
                      <a:ext uri="{FF2B5EF4-FFF2-40B4-BE49-F238E27FC236}">
                        <a16:creationId xmlns:a16="http://schemas.microsoft.com/office/drawing/2014/main" id="{3C28BAEF-F38E-4241-8D64-003325D996A2}"/>
                      </a:ext>
                    </a:extLst>
                  </p14:cNvPr>
                  <p14:cNvContentPartPr/>
                  <p14:nvPr/>
                </p14:nvContentPartPr>
                <p14:xfrm>
                  <a:off x="2996317" y="1990099"/>
                  <a:ext cx="10800" cy="252360"/>
                </p14:xfrm>
              </p:contentPart>
            </mc:Choice>
            <mc:Fallback xmlns="">
              <p:pic>
                <p:nvPicPr>
                  <p:cNvPr id="57" name="Encre 56">
                    <a:extLst>
                      <a:ext uri="{FF2B5EF4-FFF2-40B4-BE49-F238E27FC236}">
                        <a16:creationId xmlns:a16="http://schemas.microsoft.com/office/drawing/2014/main" id="{568F6F58-1575-D44C-AF69-C29B13BD11EB}"/>
                      </a:ext>
                    </a:extLst>
                  </p:cNvPr>
                  <p:cNvPicPr/>
                  <p:nvPr/>
                </p:nvPicPr>
                <p:blipFill>
                  <a:blip r:embed="rId83"/>
                  <a:stretch>
                    <a:fillRect/>
                  </a:stretch>
                </p:blipFill>
                <p:spPr>
                  <a:xfrm>
                    <a:off x="2981197" y="1974619"/>
                    <a:ext cx="41400" cy="28260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65" name="Encre 64">
                    <a:extLst>
                      <a:ext uri="{FF2B5EF4-FFF2-40B4-BE49-F238E27FC236}">
                        <a16:creationId xmlns:a16="http://schemas.microsoft.com/office/drawing/2014/main" id="{D91340D7-E723-B543-AF4C-2F88C372FE6C}"/>
                      </a:ext>
                    </a:extLst>
                  </p14:cNvPr>
                  <p14:cNvContentPartPr/>
                  <p14:nvPr/>
                </p14:nvContentPartPr>
                <p14:xfrm>
                  <a:off x="2964997" y="2131579"/>
                  <a:ext cx="84240" cy="16200"/>
                </p14:xfrm>
              </p:contentPart>
            </mc:Choice>
            <mc:Fallback xmlns="">
              <p:pic>
                <p:nvPicPr>
                  <p:cNvPr id="58" name="Encre 57">
                    <a:extLst>
                      <a:ext uri="{FF2B5EF4-FFF2-40B4-BE49-F238E27FC236}">
                        <a16:creationId xmlns:a16="http://schemas.microsoft.com/office/drawing/2014/main" id="{583E39BD-86BC-BB45-A37D-3371AA51D671}"/>
                      </a:ext>
                    </a:extLst>
                  </p:cNvPr>
                  <p:cNvPicPr/>
                  <p:nvPr/>
                </p:nvPicPr>
                <p:blipFill>
                  <a:blip r:embed="rId85"/>
                  <a:stretch>
                    <a:fillRect/>
                  </a:stretch>
                </p:blipFill>
                <p:spPr>
                  <a:xfrm>
                    <a:off x="2949517" y="2116459"/>
                    <a:ext cx="114840" cy="4644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66" name="Encre 65">
                    <a:extLst>
                      <a:ext uri="{FF2B5EF4-FFF2-40B4-BE49-F238E27FC236}">
                        <a16:creationId xmlns:a16="http://schemas.microsoft.com/office/drawing/2014/main" id="{20A210A0-4F50-E144-8DAA-1868CCDC3591}"/>
                      </a:ext>
                    </a:extLst>
                  </p14:cNvPr>
                  <p14:cNvContentPartPr/>
                  <p14:nvPr/>
                </p14:nvContentPartPr>
                <p14:xfrm>
                  <a:off x="3064717" y="2136979"/>
                  <a:ext cx="115920" cy="120960"/>
                </p14:xfrm>
              </p:contentPart>
            </mc:Choice>
            <mc:Fallback xmlns="">
              <p:pic>
                <p:nvPicPr>
                  <p:cNvPr id="59" name="Encre 58">
                    <a:extLst>
                      <a:ext uri="{FF2B5EF4-FFF2-40B4-BE49-F238E27FC236}">
                        <a16:creationId xmlns:a16="http://schemas.microsoft.com/office/drawing/2014/main" id="{5715FA20-34E4-A744-AF77-73F75280A993}"/>
                      </a:ext>
                    </a:extLst>
                  </p:cNvPr>
                  <p:cNvPicPr/>
                  <p:nvPr/>
                </p:nvPicPr>
                <p:blipFill>
                  <a:blip r:embed="rId87"/>
                  <a:stretch>
                    <a:fillRect/>
                  </a:stretch>
                </p:blipFill>
                <p:spPr>
                  <a:xfrm>
                    <a:off x="3049237" y="2121859"/>
                    <a:ext cx="14616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67" name="Encre 66">
                    <a:extLst>
                      <a:ext uri="{FF2B5EF4-FFF2-40B4-BE49-F238E27FC236}">
                        <a16:creationId xmlns:a16="http://schemas.microsoft.com/office/drawing/2014/main" id="{03D836B2-1829-7144-9DC6-1B947C320931}"/>
                      </a:ext>
                    </a:extLst>
                  </p14:cNvPr>
                  <p14:cNvContentPartPr/>
                  <p14:nvPr/>
                </p14:nvContentPartPr>
                <p14:xfrm>
                  <a:off x="3080197" y="1984699"/>
                  <a:ext cx="79200" cy="79200"/>
                </p14:xfrm>
              </p:contentPart>
            </mc:Choice>
            <mc:Fallback xmlns="">
              <p:pic>
                <p:nvPicPr>
                  <p:cNvPr id="60" name="Encre 59">
                    <a:extLst>
                      <a:ext uri="{FF2B5EF4-FFF2-40B4-BE49-F238E27FC236}">
                        <a16:creationId xmlns:a16="http://schemas.microsoft.com/office/drawing/2014/main" id="{E3D99EDA-825B-BE49-8AB3-C9DD0727B52C}"/>
                      </a:ext>
                    </a:extLst>
                  </p:cNvPr>
                  <p:cNvPicPr/>
                  <p:nvPr/>
                </p:nvPicPr>
                <p:blipFill>
                  <a:blip r:embed="rId89"/>
                  <a:stretch>
                    <a:fillRect/>
                  </a:stretch>
                </p:blipFill>
                <p:spPr>
                  <a:xfrm>
                    <a:off x="3065077" y="1969579"/>
                    <a:ext cx="109440" cy="1094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0">
              <p14:nvContentPartPr>
                <p14:cNvPr id="19" name="Encre 18">
                  <a:extLst>
                    <a:ext uri="{FF2B5EF4-FFF2-40B4-BE49-F238E27FC236}">
                      <a16:creationId xmlns:a16="http://schemas.microsoft.com/office/drawing/2014/main" id="{705A438B-29C3-B34F-953E-207B15020C34}"/>
                    </a:ext>
                  </a:extLst>
                </p14:cNvPr>
                <p14:cNvContentPartPr/>
                <p14:nvPr/>
              </p14:nvContentPartPr>
              <p14:xfrm>
                <a:off x="2518957" y="3653659"/>
                <a:ext cx="16200" cy="360"/>
              </p14:xfrm>
            </p:contentPart>
          </mc:Choice>
          <mc:Fallback xmlns="">
            <p:pic>
              <p:nvPicPr>
                <p:cNvPr id="19" name="Encre 18">
                  <a:extLst>
                    <a:ext uri="{FF2B5EF4-FFF2-40B4-BE49-F238E27FC236}">
                      <a16:creationId xmlns:a16="http://schemas.microsoft.com/office/drawing/2014/main" id="{705A438B-29C3-B34F-953E-207B15020C34}"/>
                    </a:ext>
                  </a:extLst>
                </p:cNvPr>
                <p:cNvPicPr/>
                <p:nvPr/>
              </p:nvPicPr>
              <p:blipFill>
                <a:blip r:embed="rId91"/>
                <a:stretch>
                  <a:fillRect/>
                </a:stretch>
              </p:blipFill>
              <p:spPr>
                <a:xfrm>
                  <a:off x="2464639" y="3612619"/>
                  <a:ext cx="124835" cy="82440"/>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20" name="Encre 19">
                  <a:extLst>
                    <a:ext uri="{FF2B5EF4-FFF2-40B4-BE49-F238E27FC236}">
                      <a16:creationId xmlns:a16="http://schemas.microsoft.com/office/drawing/2014/main" id="{39998F49-C102-994C-B4E3-FDD7298EB819}"/>
                    </a:ext>
                  </a:extLst>
                </p14:cNvPr>
                <p14:cNvContentPartPr/>
                <p14:nvPr/>
              </p14:nvContentPartPr>
              <p14:xfrm>
                <a:off x="2623717" y="3643219"/>
                <a:ext cx="16200" cy="16200"/>
              </p14:xfrm>
            </p:contentPart>
          </mc:Choice>
          <mc:Fallback xmlns="">
            <p:pic>
              <p:nvPicPr>
                <p:cNvPr id="20" name="Encre 19">
                  <a:extLst>
                    <a:ext uri="{FF2B5EF4-FFF2-40B4-BE49-F238E27FC236}">
                      <a16:creationId xmlns:a16="http://schemas.microsoft.com/office/drawing/2014/main" id="{39998F49-C102-994C-B4E3-FDD7298EB819}"/>
                    </a:ext>
                  </a:extLst>
                </p:cNvPr>
                <p:cNvPicPr/>
                <p:nvPr/>
              </p:nvPicPr>
              <p:blipFill>
                <a:blip r:embed="rId93"/>
                <a:stretch>
                  <a:fillRect/>
                </a:stretch>
              </p:blipFill>
              <p:spPr>
                <a:xfrm>
                  <a:off x="2567753" y="3588901"/>
                  <a:ext cx="128127" cy="124835"/>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21" name="Encre 20">
                  <a:extLst>
                    <a:ext uri="{FF2B5EF4-FFF2-40B4-BE49-F238E27FC236}">
                      <a16:creationId xmlns:a16="http://schemas.microsoft.com/office/drawing/2014/main" id="{6FE6CFB9-5914-994B-AA31-3C44AD8FE639}"/>
                    </a:ext>
                  </a:extLst>
                </p14:cNvPr>
                <p14:cNvContentPartPr/>
                <p14:nvPr/>
              </p14:nvContentPartPr>
              <p14:xfrm>
                <a:off x="2739277" y="3637819"/>
                <a:ext cx="5760" cy="16200"/>
              </p14:xfrm>
            </p:contentPart>
          </mc:Choice>
          <mc:Fallback xmlns="">
            <p:pic>
              <p:nvPicPr>
                <p:cNvPr id="21" name="Encre 20">
                  <a:extLst>
                    <a:ext uri="{FF2B5EF4-FFF2-40B4-BE49-F238E27FC236}">
                      <a16:creationId xmlns:a16="http://schemas.microsoft.com/office/drawing/2014/main" id="{6FE6CFB9-5914-994B-AA31-3C44AD8FE639}"/>
                    </a:ext>
                  </a:extLst>
                </p:cNvPr>
                <p:cNvPicPr/>
                <p:nvPr/>
              </p:nvPicPr>
              <p:blipFill>
                <a:blip r:embed="rId95"/>
                <a:stretch>
                  <a:fillRect/>
                </a:stretch>
              </p:blipFill>
              <p:spPr>
                <a:xfrm>
                  <a:off x="2684557" y="3581855"/>
                  <a:ext cx="115200" cy="128127"/>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22" name="Encre 21">
                  <a:extLst>
                    <a:ext uri="{FF2B5EF4-FFF2-40B4-BE49-F238E27FC236}">
                      <a16:creationId xmlns:a16="http://schemas.microsoft.com/office/drawing/2014/main" id="{78C15D19-E396-F34D-B3AE-BEB66CF42947}"/>
                    </a:ext>
                  </a:extLst>
                </p14:cNvPr>
                <p14:cNvContentPartPr/>
                <p14:nvPr/>
              </p14:nvContentPartPr>
              <p14:xfrm>
                <a:off x="2891557" y="3653659"/>
                <a:ext cx="5760" cy="5760"/>
              </p14:xfrm>
            </p:contentPart>
          </mc:Choice>
          <mc:Fallback xmlns="">
            <p:pic>
              <p:nvPicPr>
                <p:cNvPr id="22" name="Encre 21">
                  <a:extLst>
                    <a:ext uri="{FF2B5EF4-FFF2-40B4-BE49-F238E27FC236}">
                      <a16:creationId xmlns:a16="http://schemas.microsoft.com/office/drawing/2014/main" id="{78C15D19-E396-F34D-B3AE-BEB66CF42947}"/>
                    </a:ext>
                  </a:extLst>
                </p:cNvPr>
                <p:cNvPicPr/>
                <p:nvPr/>
              </p:nvPicPr>
              <p:blipFill>
                <a:blip r:embed="rId97"/>
                <a:stretch>
                  <a:fillRect/>
                </a:stretch>
              </p:blipFill>
              <p:spPr>
                <a:xfrm>
                  <a:off x="2836837" y="3598939"/>
                  <a:ext cx="115200" cy="11520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23" name="Encre 22">
                  <a:extLst>
                    <a:ext uri="{FF2B5EF4-FFF2-40B4-BE49-F238E27FC236}">
                      <a16:creationId xmlns:a16="http://schemas.microsoft.com/office/drawing/2014/main" id="{CB1FD03F-0B98-0640-B12D-CA07010EDDA2}"/>
                    </a:ext>
                  </a:extLst>
                </p14:cNvPr>
                <p14:cNvContentPartPr/>
                <p14:nvPr/>
              </p14:nvContentPartPr>
              <p14:xfrm>
                <a:off x="3006757" y="3653659"/>
                <a:ext cx="5760" cy="5760"/>
              </p14:xfrm>
            </p:contentPart>
          </mc:Choice>
          <mc:Fallback xmlns="">
            <p:pic>
              <p:nvPicPr>
                <p:cNvPr id="23" name="Encre 22">
                  <a:extLst>
                    <a:ext uri="{FF2B5EF4-FFF2-40B4-BE49-F238E27FC236}">
                      <a16:creationId xmlns:a16="http://schemas.microsoft.com/office/drawing/2014/main" id="{CB1FD03F-0B98-0640-B12D-CA07010EDDA2}"/>
                    </a:ext>
                  </a:extLst>
                </p:cNvPr>
                <p:cNvPicPr/>
                <p:nvPr/>
              </p:nvPicPr>
              <p:blipFill>
                <a:blip r:embed="rId99"/>
                <a:stretch>
                  <a:fillRect/>
                </a:stretch>
              </p:blipFill>
              <p:spPr>
                <a:xfrm>
                  <a:off x="2952037" y="3598939"/>
                  <a:ext cx="114720" cy="11520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24" name="Encre 23">
                  <a:extLst>
                    <a:ext uri="{FF2B5EF4-FFF2-40B4-BE49-F238E27FC236}">
                      <a16:creationId xmlns:a16="http://schemas.microsoft.com/office/drawing/2014/main" id="{936F1AB6-30D7-1C4A-BDEB-104CC82062EE}"/>
                    </a:ext>
                  </a:extLst>
                </p14:cNvPr>
                <p14:cNvContentPartPr/>
                <p14:nvPr/>
              </p14:nvContentPartPr>
              <p14:xfrm>
                <a:off x="3143197" y="3653659"/>
                <a:ext cx="5760" cy="10800"/>
              </p14:xfrm>
            </p:contentPart>
          </mc:Choice>
          <mc:Fallback xmlns="">
            <p:pic>
              <p:nvPicPr>
                <p:cNvPr id="24" name="Encre 23">
                  <a:extLst>
                    <a:ext uri="{FF2B5EF4-FFF2-40B4-BE49-F238E27FC236}">
                      <a16:creationId xmlns:a16="http://schemas.microsoft.com/office/drawing/2014/main" id="{936F1AB6-30D7-1C4A-BDEB-104CC82062EE}"/>
                    </a:ext>
                  </a:extLst>
                </p:cNvPr>
                <p:cNvPicPr/>
                <p:nvPr/>
              </p:nvPicPr>
              <p:blipFill>
                <a:blip r:embed="rId101"/>
                <a:stretch>
                  <a:fillRect/>
                </a:stretch>
              </p:blipFill>
              <p:spPr>
                <a:xfrm>
                  <a:off x="3088477" y="3602359"/>
                  <a:ext cx="114720" cy="11295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25" name="Encre 24">
                  <a:extLst>
                    <a:ext uri="{FF2B5EF4-FFF2-40B4-BE49-F238E27FC236}">
                      <a16:creationId xmlns:a16="http://schemas.microsoft.com/office/drawing/2014/main" id="{D4E0093A-7E42-D246-91A9-149C094EBF88}"/>
                    </a:ext>
                  </a:extLst>
                </p14:cNvPr>
                <p14:cNvContentPartPr/>
                <p14:nvPr/>
              </p14:nvContentPartPr>
              <p14:xfrm>
                <a:off x="2733877" y="3700819"/>
                <a:ext cx="26640" cy="100080"/>
              </p14:xfrm>
            </p:contentPart>
          </mc:Choice>
          <mc:Fallback xmlns="">
            <p:pic>
              <p:nvPicPr>
                <p:cNvPr id="25" name="Encre 24">
                  <a:extLst>
                    <a:ext uri="{FF2B5EF4-FFF2-40B4-BE49-F238E27FC236}">
                      <a16:creationId xmlns:a16="http://schemas.microsoft.com/office/drawing/2014/main" id="{D4E0093A-7E42-D246-91A9-149C094EBF88}"/>
                    </a:ext>
                  </a:extLst>
                </p:cNvPr>
                <p:cNvPicPr/>
                <p:nvPr/>
              </p:nvPicPr>
              <p:blipFill>
                <a:blip r:embed="rId103"/>
                <a:stretch>
                  <a:fillRect/>
                </a:stretch>
              </p:blipFill>
              <p:spPr>
                <a:xfrm>
                  <a:off x="2692966" y="3659834"/>
                  <a:ext cx="107511" cy="181097"/>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26" name="Encre 25">
                  <a:extLst>
                    <a:ext uri="{FF2B5EF4-FFF2-40B4-BE49-F238E27FC236}">
                      <a16:creationId xmlns:a16="http://schemas.microsoft.com/office/drawing/2014/main" id="{A3A2C1AD-B327-C14B-BDA4-16E7DE8C6A86}"/>
                    </a:ext>
                  </a:extLst>
                </p14:cNvPr>
                <p14:cNvContentPartPr/>
                <p14:nvPr/>
              </p14:nvContentPartPr>
              <p14:xfrm>
                <a:off x="2875717" y="3684979"/>
                <a:ext cx="37080" cy="178920"/>
              </p14:xfrm>
            </p:contentPart>
          </mc:Choice>
          <mc:Fallback xmlns="">
            <p:pic>
              <p:nvPicPr>
                <p:cNvPr id="26" name="Encre 25">
                  <a:extLst>
                    <a:ext uri="{FF2B5EF4-FFF2-40B4-BE49-F238E27FC236}">
                      <a16:creationId xmlns:a16="http://schemas.microsoft.com/office/drawing/2014/main" id="{A3A2C1AD-B327-C14B-BDA4-16E7DE8C6A86}"/>
                    </a:ext>
                  </a:extLst>
                </p:cNvPr>
                <p:cNvPicPr/>
                <p:nvPr/>
              </p:nvPicPr>
              <p:blipFill>
                <a:blip r:embed="rId105"/>
                <a:stretch>
                  <a:fillRect/>
                </a:stretch>
              </p:blipFill>
              <p:spPr>
                <a:xfrm>
                  <a:off x="2834834" y="3643947"/>
                  <a:ext cx="117895" cy="26003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27" name="Encre 26">
                  <a:extLst>
                    <a:ext uri="{FF2B5EF4-FFF2-40B4-BE49-F238E27FC236}">
                      <a16:creationId xmlns:a16="http://schemas.microsoft.com/office/drawing/2014/main" id="{EA784F87-1693-2244-B494-190C98FC0A3D}"/>
                    </a:ext>
                  </a:extLst>
                </p14:cNvPr>
                <p14:cNvContentPartPr/>
                <p14:nvPr/>
              </p14:nvContentPartPr>
              <p14:xfrm>
                <a:off x="3012157" y="3706219"/>
                <a:ext cx="73800" cy="315360"/>
              </p14:xfrm>
            </p:contentPart>
          </mc:Choice>
          <mc:Fallback xmlns="">
            <p:pic>
              <p:nvPicPr>
                <p:cNvPr id="27" name="Encre 26">
                  <a:extLst>
                    <a:ext uri="{FF2B5EF4-FFF2-40B4-BE49-F238E27FC236}">
                      <a16:creationId xmlns:a16="http://schemas.microsoft.com/office/drawing/2014/main" id="{EA784F87-1693-2244-B494-190C98FC0A3D}"/>
                    </a:ext>
                  </a:extLst>
                </p:cNvPr>
                <p:cNvPicPr/>
                <p:nvPr/>
              </p:nvPicPr>
              <p:blipFill>
                <a:blip r:embed="rId107"/>
                <a:stretch>
                  <a:fillRect/>
                </a:stretch>
              </p:blipFill>
              <p:spPr>
                <a:xfrm>
                  <a:off x="2971472" y="3665189"/>
                  <a:ext cx="154223" cy="396466"/>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28" name="Encre 27">
                  <a:extLst>
                    <a:ext uri="{FF2B5EF4-FFF2-40B4-BE49-F238E27FC236}">
                      <a16:creationId xmlns:a16="http://schemas.microsoft.com/office/drawing/2014/main" id="{07A8A3E2-3EB6-5F4F-886B-22C4D3357478}"/>
                    </a:ext>
                  </a:extLst>
                </p14:cNvPr>
                <p14:cNvContentPartPr/>
                <p14:nvPr/>
              </p14:nvContentPartPr>
              <p14:xfrm>
                <a:off x="3101437" y="3868939"/>
                <a:ext cx="79200" cy="278640"/>
              </p14:xfrm>
            </p:contentPart>
          </mc:Choice>
          <mc:Fallback xmlns="">
            <p:pic>
              <p:nvPicPr>
                <p:cNvPr id="28" name="Encre 27">
                  <a:extLst>
                    <a:ext uri="{FF2B5EF4-FFF2-40B4-BE49-F238E27FC236}">
                      <a16:creationId xmlns:a16="http://schemas.microsoft.com/office/drawing/2014/main" id="{07A8A3E2-3EB6-5F4F-886B-22C4D3357478}"/>
                    </a:ext>
                  </a:extLst>
                </p:cNvPr>
                <p:cNvPicPr/>
                <p:nvPr/>
              </p:nvPicPr>
              <p:blipFill>
                <a:blip r:embed="rId109"/>
                <a:stretch>
                  <a:fillRect/>
                </a:stretch>
              </p:blipFill>
              <p:spPr>
                <a:xfrm>
                  <a:off x="3060406" y="3827906"/>
                  <a:ext cx="160786" cy="359751"/>
                </a:xfrm>
                <a:prstGeom prst="rect">
                  <a:avLst/>
                </a:prstGeom>
              </p:spPr>
            </p:pic>
          </mc:Fallback>
        </mc:AlternateContent>
        <p:grpSp>
          <p:nvGrpSpPr>
            <p:cNvPr id="29" name="Groupe 28">
              <a:extLst>
                <a:ext uri="{FF2B5EF4-FFF2-40B4-BE49-F238E27FC236}">
                  <a16:creationId xmlns:a16="http://schemas.microsoft.com/office/drawing/2014/main" id="{C2BD8D0B-67B4-1147-9B39-A75258EDB33D}"/>
                </a:ext>
              </a:extLst>
            </p:cNvPr>
            <p:cNvGrpSpPr/>
            <p:nvPr/>
          </p:nvGrpSpPr>
          <p:grpSpPr>
            <a:xfrm>
              <a:off x="3358477" y="3742939"/>
              <a:ext cx="2036520" cy="256680"/>
              <a:chOff x="3358477" y="3742939"/>
              <a:chExt cx="2036520" cy="256680"/>
            </a:xfrm>
          </p:grpSpPr>
          <mc:AlternateContent xmlns:mc="http://schemas.openxmlformats.org/markup-compatibility/2006" xmlns:p14="http://schemas.microsoft.com/office/powerpoint/2010/main">
            <mc:Choice Requires="p14">
              <p:contentPart p14:bwMode="auto" r:id="rId110">
                <p14:nvContentPartPr>
                  <p14:cNvPr id="30" name="Encre 29">
                    <a:extLst>
                      <a:ext uri="{FF2B5EF4-FFF2-40B4-BE49-F238E27FC236}">
                        <a16:creationId xmlns:a16="http://schemas.microsoft.com/office/drawing/2014/main" id="{2F0FFDB6-2C9F-A145-8CBF-5C5F0E80D282}"/>
                      </a:ext>
                    </a:extLst>
                  </p14:cNvPr>
                  <p14:cNvContentPartPr/>
                  <p14:nvPr/>
                </p14:nvContentPartPr>
                <p14:xfrm>
                  <a:off x="3431917" y="3858139"/>
                  <a:ext cx="26640" cy="141480"/>
                </p14:xfrm>
              </p:contentPart>
            </mc:Choice>
            <mc:Fallback xmlns="">
              <p:pic>
                <p:nvPicPr>
                  <p:cNvPr id="74" name="Encre 73">
                    <a:extLst>
                      <a:ext uri="{FF2B5EF4-FFF2-40B4-BE49-F238E27FC236}">
                        <a16:creationId xmlns:a16="http://schemas.microsoft.com/office/drawing/2014/main" id="{BEFCACDA-88CC-0E4C-9DE1-1E6A65835069}"/>
                      </a:ext>
                    </a:extLst>
                  </p:cNvPr>
                  <p:cNvPicPr/>
                  <p:nvPr/>
                </p:nvPicPr>
                <p:blipFill>
                  <a:blip r:embed="rId111"/>
                  <a:stretch>
                    <a:fillRect/>
                  </a:stretch>
                </p:blipFill>
                <p:spPr>
                  <a:xfrm>
                    <a:off x="3416797" y="3843019"/>
                    <a:ext cx="57240" cy="17208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31" name="Encre 30">
                    <a:extLst>
                      <a:ext uri="{FF2B5EF4-FFF2-40B4-BE49-F238E27FC236}">
                        <a16:creationId xmlns:a16="http://schemas.microsoft.com/office/drawing/2014/main" id="{72CF1AEF-C087-EB41-88B6-78FBD4315508}"/>
                      </a:ext>
                    </a:extLst>
                  </p14:cNvPr>
                  <p14:cNvContentPartPr/>
                  <p14:nvPr/>
                </p14:nvContentPartPr>
                <p14:xfrm>
                  <a:off x="3358477" y="3795499"/>
                  <a:ext cx="215640" cy="37080"/>
                </p14:xfrm>
              </p:contentPart>
            </mc:Choice>
            <mc:Fallback xmlns="">
              <p:pic>
                <p:nvPicPr>
                  <p:cNvPr id="75" name="Encre 74">
                    <a:extLst>
                      <a:ext uri="{FF2B5EF4-FFF2-40B4-BE49-F238E27FC236}">
                        <a16:creationId xmlns:a16="http://schemas.microsoft.com/office/drawing/2014/main" id="{82455E1D-F907-D345-A17B-CA105E3522C3}"/>
                      </a:ext>
                    </a:extLst>
                  </p:cNvPr>
                  <p:cNvPicPr/>
                  <p:nvPr/>
                </p:nvPicPr>
                <p:blipFill>
                  <a:blip r:embed="rId113"/>
                  <a:stretch>
                    <a:fillRect/>
                  </a:stretch>
                </p:blipFill>
                <p:spPr>
                  <a:xfrm>
                    <a:off x="3343357" y="3780019"/>
                    <a:ext cx="245880" cy="6768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32" name="Encre 31">
                    <a:extLst>
                      <a:ext uri="{FF2B5EF4-FFF2-40B4-BE49-F238E27FC236}">
                        <a16:creationId xmlns:a16="http://schemas.microsoft.com/office/drawing/2014/main" id="{04491B45-8CC0-B14E-A738-66F9D070D03F}"/>
                      </a:ext>
                    </a:extLst>
                  </p14:cNvPr>
                  <p14:cNvContentPartPr/>
                  <p14:nvPr/>
                </p14:nvContentPartPr>
                <p14:xfrm>
                  <a:off x="3500317" y="3910699"/>
                  <a:ext cx="152640" cy="79200"/>
                </p14:xfrm>
              </p:contentPart>
            </mc:Choice>
            <mc:Fallback xmlns="">
              <p:pic>
                <p:nvPicPr>
                  <p:cNvPr id="77" name="Encre 76">
                    <a:extLst>
                      <a:ext uri="{FF2B5EF4-FFF2-40B4-BE49-F238E27FC236}">
                        <a16:creationId xmlns:a16="http://schemas.microsoft.com/office/drawing/2014/main" id="{08523F5B-E7D6-9748-BED3-641AC9831EE5}"/>
                      </a:ext>
                    </a:extLst>
                  </p:cNvPr>
                  <p:cNvPicPr/>
                  <p:nvPr/>
                </p:nvPicPr>
                <p:blipFill>
                  <a:blip r:embed="rId115"/>
                  <a:stretch>
                    <a:fillRect/>
                  </a:stretch>
                </p:blipFill>
                <p:spPr>
                  <a:xfrm>
                    <a:off x="3484837" y="3895579"/>
                    <a:ext cx="182880" cy="10944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33" name="Encre 32">
                    <a:extLst>
                      <a:ext uri="{FF2B5EF4-FFF2-40B4-BE49-F238E27FC236}">
                        <a16:creationId xmlns:a16="http://schemas.microsoft.com/office/drawing/2014/main" id="{92B22800-F281-A54B-B687-DB6F654FC5F8}"/>
                      </a:ext>
                    </a:extLst>
                  </p14:cNvPr>
                  <p14:cNvContentPartPr/>
                  <p14:nvPr/>
                </p14:nvContentPartPr>
                <p14:xfrm>
                  <a:off x="3663037" y="3905659"/>
                  <a:ext cx="100080" cy="79200"/>
                </p14:xfrm>
              </p:contentPart>
            </mc:Choice>
            <mc:Fallback xmlns="">
              <p:pic>
                <p:nvPicPr>
                  <p:cNvPr id="78" name="Encre 77">
                    <a:extLst>
                      <a:ext uri="{FF2B5EF4-FFF2-40B4-BE49-F238E27FC236}">
                        <a16:creationId xmlns:a16="http://schemas.microsoft.com/office/drawing/2014/main" id="{4F5407BB-8A55-954A-88EE-15C7656A3516}"/>
                      </a:ext>
                    </a:extLst>
                  </p:cNvPr>
                  <p:cNvPicPr/>
                  <p:nvPr/>
                </p:nvPicPr>
                <p:blipFill>
                  <a:blip r:embed="rId117"/>
                  <a:stretch>
                    <a:fillRect/>
                  </a:stretch>
                </p:blipFill>
                <p:spPr>
                  <a:xfrm>
                    <a:off x="3647557" y="3890179"/>
                    <a:ext cx="130680" cy="109440"/>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34" name="Encre 33">
                    <a:extLst>
                      <a:ext uri="{FF2B5EF4-FFF2-40B4-BE49-F238E27FC236}">
                        <a16:creationId xmlns:a16="http://schemas.microsoft.com/office/drawing/2014/main" id="{EA898ACA-9DD2-774F-AD36-8455374007E1}"/>
                      </a:ext>
                    </a:extLst>
                  </p14:cNvPr>
                  <p14:cNvContentPartPr/>
                  <p14:nvPr/>
                </p14:nvContentPartPr>
                <p14:xfrm>
                  <a:off x="3809917" y="3863539"/>
                  <a:ext cx="84240" cy="120960"/>
                </p14:xfrm>
              </p:contentPart>
            </mc:Choice>
            <mc:Fallback xmlns="">
              <p:pic>
                <p:nvPicPr>
                  <p:cNvPr id="79" name="Encre 78">
                    <a:extLst>
                      <a:ext uri="{FF2B5EF4-FFF2-40B4-BE49-F238E27FC236}">
                        <a16:creationId xmlns:a16="http://schemas.microsoft.com/office/drawing/2014/main" id="{6F0C92C8-E683-E445-935E-7198CCA2EF4F}"/>
                      </a:ext>
                    </a:extLst>
                  </p:cNvPr>
                  <p:cNvPicPr/>
                  <p:nvPr/>
                </p:nvPicPr>
                <p:blipFill>
                  <a:blip r:embed="rId119"/>
                  <a:stretch>
                    <a:fillRect/>
                  </a:stretch>
                </p:blipFill>
                <p:spPr>
                  <a:xfrm>
                    <a:off x="3794437" y="3848419"/>
                    <a:ext cx="114840" cy="15156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35" name="Encre 34">
                    <a:extLst>
                      <a:ext uri="{FF2B5EF4-FFF2-40B4-BE49-F238E27FC236}">
                        <a16:creationId xmlns:a16="http://schemas.microsoft.com/office/drawing/2014/main" id="{73EBAAF8-2839-9842-824F-5A874824DD16}"/>
                      </a:ext>
                    </a:extLst>
                  </p14:cNvPr>
                  <p14:cNvContentPartPr/>
                  <p14:nvPr/>
                </p14:nvContentPartPr>
                <p14:xfrm>
                  <a:off x="3877957" y="3905659"/>
                  <a:ext cx="110520" cy="84240"/>
                </p14:xfrm>
              </p:contentPart>
            </mc:Choice>
            <mc:Fallback xmlns="">
              <p:pic>
                <p:nvPicPr>
                  <p:cNvPr id="81" name="Encre 80">
                    <a:extLst>
                      <a:ext uri="{FF2B5EF4-FFF2-40B4-BE49-F238E27FC236}">
                        <a16:creationId xmlns:a16="http://schemas.microsoft.com/office/drawing/2014/main" id="{CC5CD95F-9C84-2543-AE25-269B9BC0922F}"/>
                      </a:ext>
                    </a:extLst>
                  </p:cNvPr>
                  <p:cNvPicPr/>
                  <p:nvPr/>
                </p:nvPicPr>
                <p:blipFill>
                  <a:blip r:embed="rId121"/>
                  <a:stretch>
                    <a:fillRect/>
                  </a:stretch>
                </p:blipFill>
                <p:spPr>
                  <a:xfrm>
                    <a:off x="3862837" y="3890179"/>
                    <a:ext cx="141120" cy="11484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36" name="Encre 35">
                    <a:extLst>
                      <a:ext uri="{FF2B5EF4-FFF2-40B4-BE49-F238E27FC236}">
                        <a16:creationId xmlns:a16="http://schemas.microsoft.com/office/drawing/2014/main" id="{6418F145-C5B5-C142-BE4F-BD7EC5B9D32E}"/>
                      </a:ext>
                    </a:extLst>
                  </p14:cNvPr>
                  <p14:cNvContentPartPr/>
                  <p14:nvPr/>
                </p14:nvContentPartPr>
                <p14:xfrm>
                  <a:off x="4035637" y="3905659"/>
                  <a:ext cx="5760" cy="79200"/>
                </p14:xfrm>
              </p:contentPart>
            </mc:Choice>
            <mc:Fallback xmlns="">
              <p:pic>
                <p:nvPicPr>
                  <p:cNvPr id="82" name="Encre 81">
                    <a:extLst>
                      <a:ext uri="{FF2B5EF4-FFF2-40B4-BE49-F238E27FC236}">
                        <a16:creationId xmlns:a16="http://schemas.microsoft.com/office/drawing/2014/main" id="{D063B706-241B-6044-A052-859A30DB02F6}"/>
                      </a:ext>
                    </a:extLst>
                  </p:cNvPr>
                  <p:cNvPicPr/>
                  <p:nvPr/>
                </p:nvPicPr>
                <p:blipFill>
                  <a:blip r:embed="rId123"/>
                  <a:stretch>
                    <a:fillRect/>
                  </a:stretch>
                </p:blipFill>
                <p:spPr>
                  <a:xfrm>
                    <a:off x="4020157" y="3890179"/>
                    <a:ext cx="36000" cy="10944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37" name="Encre 36">
                    <a:extLst>
                      <a:ext uri="{FF2B5EF4-FFF2-40B4-BE49-F238E27FC236}">
                        <a16:creationId xmlns:a16="http://schemas.microsoft.com/office/drawing/2014/main" id="{F0C78171-C956-6F47-BB8D-B8F2CB0611E8}"/>
                      </a:ext>
                    </a:extLst>
                  </p14:cNvPr>
                  <p14:cNvContentPartPr/>
                  <p14:nvPr/>
                </p14:nvContentPartPr>
                <p14:xfrm>
                  <a:off x="4030237" y="3853099"/>
                  <a:ext cx="10800" cy="10800"/>
                </p14:xfrm>
              </p:contentPart>
            </mc:Choice>
            <mc:Fallback xmlns="">
              <p:pic>
                <p:nvPicPr>
                  <p:cNvPr id="83" name="Encre 82">
                    <a:extLst>
                      <a:ext uri="{FF2B5EF4-FFF2-40B4-BE49-F238E27FC236}">
                        <a16:creationId xmlns:a16="http://schemas.microsoft.com/office/drawing/2014/main" id="{97E3C763-33B0-6547-95EF-EF3C9FE9357E}"/>
                      </a:ext>
                    </a:extLst>
                  </p:cNvPr>
                  <p:cNvPicPr/>
                  <p:nvPr/>
                </p:nvPicPr>
                <p:blipFill>
                  <a:blip r:embed="rId125"/>
                  <a:stretch>
                    <a:fillRect/>
                  </a:stretch>
                </p:blipFill>
                <p:spPr>
                  <a:xfrm>
                    <a:off x="4015117" y="3837979"/>
                    <a:ext cx="41400" cy="4140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38" name="Encre 37">
                    <a:extLst>
                      <a:ext uri="{FF2B5EF4-FFF2-40B4-BE49-F238E27FC236}">
                        <a16:creationId xmlns:a16="http://schemas.microsoft.com/office/drawing/2014/main" id="{B7A0F951-1B3D-3D4A-9FFF-1F746889DA63}"/>
                      </a:ext>
                    </a:extLst>
                  </p14:cNvPr>
                  <p14:cNvContentPartPr/>
                  <p14:nvPr/>
                </p14:nvContentPartPr>
                <p14:xfrm>
                  <a:off x="4072357" y="3742939"/>
                  <a:ext cx="173520" cy="226080"/>
                </p14:xfrm>
              </p:contentPart>
            </mc:Choice>
            <mc:Fallback xmlns="">
              <p:pic>
                <p:nvPicPr>
                  <p:cNvPr id="85" name="Encre 84">
                    <a:extLst>
                      <a:ext uri="{FF2B5EF4-FFF2-40B4-BE49-F238E27FC236}">
                        <a16:creationId xmlns:a16="http://schemas.microsoft.com/office/drawing/2014/main" id="{7610B689-9FD5-C04B-A104-B21AC3ACEDB0}"/>
                      </a:ext>
                    </a:extLst>
                  </p:cNvPr>
                  <p:cNvPicPr/>
                  <p:nvPr/>
                </p:nvPicPr>
                <p:blipFill>
                  <a:blip r:embed="rId127"/>
                  <a:stretch>
                    <a:fillRect/>
                  </a:stretch>
                </p:blipFill>
                <p:spPr>
                  <a:xfrm>
                    <a:off x="4056877" y="3727459"/>
                    <a:ext cx="204120" cy="25668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39" name="Encre 38">
                    <a:extLst>
                      <a:ext uri="{FF2B5EF4-FFF2-40B4-BE49-F238E27FC236}">
                        <a16:creationId xmlns:a16="http://schemas.microsoft.com/office/drawing/2014/main" id="{CCB68F2A-F85C-D147-A2D6-178C3D012B9F}"/>
                      </a:ext>
                    </a:extLst>
                  </p14:cNvPr>
                  <p14:cNvContentPartPr/>
                  <p14:nvPr/>
                </p14:nvContentPartPr>
                <p14:xfrm>
                  <a:off x="4339837" y="3889819"/>
                  <a:ext cx="94680" cy="105480"/>
                </p14:xfrm>
              </p:contentPart>
            </mc:Choice>
            <mc:Fallback xmlns="">
              <p:pic>
                <p:nvPicPr>
                  <p:cNvPr id="87" name="Encre 86">
                    <a:extLst>
                      <a:ext uri="{FF2B5EF4-FFF2-40B4-BE49-F238E27FC236}">
                        <a16:creationId xmlns:a16="http://schemas.microsoft.com/office/drawing/2014/main" id="{B882A6B5-6212-8C48-877F-6FF8F88F61BF}"/>
                      </a:ext>
                    </a:extLst>
                  </p:cNvPr>
                  <p:cNvPicPr/>
                  <p:nvPr/>
                </p:nvPicPr>
                <p:blipFill>
                  <a:blip r:embed="rId129"/>
                  <a:stretch>
                    <a:fillRect/>
                  </a:stretch>
                </p:blipFill>
                <p:spPr>
                  <a:xfrm>
                    <a:off x="4324717" y="3874699"/>
                    <a:ext cx="125280" cy="135720"/>
                  </a:xfrm>
                  <a:prstGeom prst="rect">
                    <a:avLst/>
                  </a:prstGeom>
                </p:spPr>
              </p:pic>
            </mc:Fallback>
          </mc:AlternateContent>
          <mc:AlternateContent xmlns:mc="http://schemas.openxmlformats.org/markup-compatibility/2006" xmlns:p14="http://schemas.microsoft.com/office/powerpoint/2010/main">
            <mc:Choice Requires="p14">
              <p:contentPart p14:bwMode="auto" r:id="rId130">
                <p14:nvContentPartPr>
                  <p14:cNvPr id="40" name="Encre 39">
                    <a:extLst>
                      <a:ext uri="{FF2B5EF4-FFF2-40B4-BE49-F238E27FC236}">
                        <a16:creationId xmlns:a16="http://schemas.microsoft.com/office/drawing/2014/main" id="{95F9095E-2B1E-0548-82ED-34C57E9138FC}"/>
                      </a:ext>
                    </a:extLst>
                  </p14:cNvPr>
                  <p14:cNvContentPartPr/>
                  <p14:nvPr/>
                </p14:nvContentPartPr>
                <p14:xfrm>
                  <a:off x="4439557" y="3763819"/>
                  <a:ext cx="26640" cy="215640"/>
                </p14:xfrm>
              </p:contentPart>
            </mc:Choice>
            <mc:Fallback xmlns="">
              <p:pic>
                <p:nvPicPr>
                  <p:cNvPr id="89" name="Encre 88">
                    <a:extLst>
                      <a:ext uri="{FF2B5EF4-FFF2-40B4-BE49-F238E27FC236}">
                        <a16:creationId xmlns:a16="http://schemas.microsoft.com/office/drawing/2014/main" id="{25ABBE2A-5ED7-FA4F-8BB2-544B9A975A42}"/>
                      </a:ext>
                    </a:extLst>
                  </p:cNvPr>
                  <p:cNvPicPr/>
                  <p:nvPr/>
                </p:nvPicPr>
                <p:blipFill>
                  <a:blip r:embed="rId131"/>
                  <a:stretch>
                    <a:fillRect/>
                  </a:stretch>
                </p:blipFill>
                <p:spPr>
                  <a:xfrm>
                    <a:off x="4424437" y="3748699"/>
                    <a:ext cx="57240" cy="24588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41" name="Encre 40">
                    <a:extLst>
                      <a:ext uri="{FF2B5EF4-FFF2-40B4-BE49-F238E27FC236}">
                        <a16:creationId xmlns:a16="http://schemas.microsoft.com/office/drawing/2014/main" id="{4248BA57-6D41-8F47-9312-13050514EAB5}"/>
                      </a:ext>
                    </a:extLst>
                  </p14:cNvPr>
                  <p14:cNvContentPartPr/>
                  <p14:nvPr/>
                </p14:nvContentPartPr>
                <p14:xfrm>
                  <a:off x="4533877" y="3763819"/>
                  <a:ext cx="16200" cy="142200"/>
                </p14:xfrm>
              </p:contentPart>
            </mc:Choice>
            <mc:Fallback xmlns="">
              <p:pic>
                <p:nvPicPr>
                  <p:cNvPr id="90" name="Encre 89">
                    <a:extLst>
                      <a:ext uri="{FF2B5EF4-FFF2-40B4-BE49-F238E27FC236}">
                        <a16:creationId xmlns:a16="http://schemas.microsoft.com/office/drawing/2014/main" id="{9A47ABAA-4C73-7D48-A388-A81468318126}"/>
                      </a:ext>
                    </a:extLst>
                  </p:cNvPr>
                  <p:cNvPicPr/>
                  <p:nvPr/>
                </p:nvPicPr>
                <p:blipFill>
                  <a:blip r:embed="rId133"/>
                  <a:stretch>
                    <a:fillRect/>
                  </a:stretch>
                </p:blipFill>
                <p:spPr>
                  <a:xfrm>
                    <a:off x="4518757" y="3748699"/>
                    <a:ext cx="46440" cy="17244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42" name="Encre 41">
                    <a:extLst>
                      <a:ext uri="{FF2B5EF4-FFF2-40B4-BE49-F238E27FC236}">
                        <a16:creationId xmlns:a16="http://schemas.microsoft.com/office/drawing/2014/main" id="{8CAB421C-C860-5440-8829-696D1B91A435}"/>
                      </a:ext>
                    </a:extLst>
                  </p14:cNvPr>
                  <p14:cNvContentPartPr/>
                  <p14:nvPr/>
                </p14:nvContentPartPr>
                <p14:xfrm>
                  <a:off x="4586437" y="3895219"/>
                  <a:ext cx="115920" cy="79200"/>
                </p14:xfrm>
              </p:contentPart>
            </mc:Choice>
            <mc:Fallback xmlns="">
              <p:pic>
                <p:nvPicPr>
                  <p:cNvPr id="91" name="Encre 90">
                    <a:extLst>
                      <a:ext uri="{FF2B5EF4-FFF2-40B4-BE49-F238E27FC236}">
                        <a16:creationId xmlns:a16="http://schemas.microsoft.com/office/drawing/2014/main" id="{4E672B07-D98D-7F44-8342-1BE026E44640}"/>
                      </a:ext>
                    </a:extLst>
                  </p:cNvPr>
                  <p:cNvPicPr/>
                  <p:nvPr/>
                </p:nvPicPr>
                <p:blipFill>
                  <a:blip r:embed="rId135"/>
                  <a:stretch>
                    <a:fillRect/>
                  </a:stretch>
                </p:blipFill>
                <p:spPr>
                  <a:xfrm>
                    <a:off x="4571317" y="3879739"/>
                    <a:ext cx="146160" cy="10944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43" name="Encre 42">
                    <a:extLst>
                      <a:ext uri="{FF2B5EF4-FFF2-40B4-BE49-F238E27FC236}">
                        <a16:creationId xmlns:a16="http://schemas.microsoft.com/office/drawing/2014/main" id="{1066C6A0-10F3-5F4F-ADAE-94B52CD45E1B}"/>
                      </a:ext>
                    </a:extLst>
                  </p14:cNvPr>
                  <p14:cNvContentPartPr/>
                  <p14:nvPr/>
                </p14:nvContentPartPr>
                <p14:xfrm>
                  <a:off x="4701997" y="3884419"/>
                  <a:ext cx="89640" cy="105480"/>
                </p14:xfrm>
              </p:contentPart>
            </mc:Choice>
            <mc:Fallback xmlns="">
              <p:pic>
                <p:nvPicPr>
                  <p:cNvPr id="92" name="Encre 91">
                    <a:extLst>
                      <a:ext uri="{FF2B5EF4-FFF2-40B4-BE49-F238E27FC236}">
                        <a16:creationId xmlns:a16="http://schemas.microsoft.com/office/drawing/2014/main" id="{699FF022-426A-5449-9FB7-719B72398C68}"/>
                      </a:ext>
                    </a:extLst>
                  </p:cNvPr>
                  <p:cNvPicPr/>
                  <p:nvPr/>
                </p:nvPicPr>
                <p:blipFill>
                  <a:blip r:embed="rId137"/>
                  <a:stretch>
                    <a:fillRect/>
                  </a:stretch>
                </p:blipFill>
                <p:spPr>
                  <a:xfrm>
                    <a:off x="4686877" y="3869299"/>
                    <a:ext cx="120240" cy="13572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44" name="Encre 43">
                    <a:extLst>
                      <a:ext uri="{FF2B5EF4-FFF2-40B4-BE49-F238E27FC236}">
                        <a16:creationId xmlns:a16="http://schemas.microsoft.com/office/drawing/2014/main" id="{FEEF0E1E-9A0C-CF42-BF22-81712ABFB902}"/>
                      </a:ext>
                    </a:extLst>
                  </p14:cNvPr>
                  <p14:cNvContentPartPr/>
                  <p14:nvPr/>
                </p14:nvContentPartPr>
                <p14:xfrm>
                  <a:off x="4770037" y="3758779"/>
                  <a:ext cx="16200" cy="213840"/>
                </p14:xfrm>
              </p:contentPart>
            </mc:Choice>
            <mc:Fallback xmlns="">
              <p:pic>
                <p:nvPicPr>
                  <p:cNvPr id="93" name="Encre 92">
                    <a:extLst>
                      <a:ext uri="{FF2B5EF4-FFF2-40B4-BE49-F238E27FC236}">
                        <a16:creationId xmlns:a16="http://schemas.microsoft.com/office/drawing/2014/main" id="{3515B1EF-B3F6-7344-8416-FFD015563187}"/>
                      </a:ext>
                    </a:extLst>
                  </p:cNvPr>
                  <p:cNvPicPr/>
                  <p:nvPr/>
                </p:nvPicPr>
                <p:blipFill>
                  <a:blip r:embed="rId139"/>
                  <a:stretch>
                    <a:fillRect/>
                  </a:stretch>
                </p:blipFill>
                <p:spPr>
                  <a:xfrm>
                    <a:off x="4754917" y="3743299"/>
                    <a:ext cx="46440" cy="244440"/>
                  </a:xfrm>
                  <a:prstGeom prst="rect">
                    <a:avLst/>
                  </a:prstGeom>
                </p:spPr>
              </p:pic>
            </mc:Fallback>
          </mc:AlternateContent>
          <mc:AlternateContent xmlns:mc="http://schemas.openxmlformats.org/markup-compatibility/2006" xmlns:p14="http://schemas.microsoft.com/office/powerpoint/2010/main">
            <mc:Choice Requires="p14">
              <p:contentPart p14:bwMode="auto" r:id="rId140">
                <p14:nvContentPartPr>
                  <p14:cNvPr id="45" name="Encre 44">
                    <a:extLst>
                      <a:ext uri="{FF2B5EF4-FFF2-40B4-BE49-F238E27FC236}">
                        <a16:creationId xmlns:a16="http://schemas.microsoft.com/office/drawing/2014/main" id="{A197EC82-59F8-2C40-8B7B-7DD469AAC469}"/>
                      </a:ext>
                    </a:extLst>
                  </p14:cNvPr>
                  <p14:cNvContentPartPr/>
                  <p14:nvPr/>
                </p14:nvContentPartPr>
                <p14:xfrm>
                  <a:off x="4817557" y="3773899"/>
                  <a:ext cx="68760" cy="210960"/>
                </p14:xfrm>
              </p:contentPart>
            </mc:Choice>
            <mc:Fallback xmlns="">
              <p:pic>
                <p:nvPicPr>
                  <p:cNvPr id="94" name="Encre 93">
                    <a:extLst>
                      <a:ext uri="{FF2B5EF4-FFF2-40B4-BE49-F238E27FC236}">
                        <a16:creationId xmlns:a16="http://schemas.microsoft.com/office/drawing/2014/main" id="{AD0BD6FA-3D66-5D48-9E51-AAF3D3A35FA2}"/>
                      </a:ext>
                    </a:extLst>
                  </p:cNvPr>
                  <p:cNvPicPr/>
                  <p:nvPr/>
                </p:nvPicPr>
                <p:blipFill>
                  <a:blip r:embed="rId141"/>
                  <a:stretch>
                    <a:fillRect/>
                  </a:stretch>
                </p:blipFill>
                <p:spPr>
                  <a:xfrm>
                    <a:off x="4802077" y="3758419"/>
                    <a:ext cx="99000" cy="24120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46" name="Encre 45">
                    <a:extLst>
                      <a:ext uri="{FF2B5EF4-FFF2-40B4-BE49-F238E27FC236}">
                        <a16:creationId xmlns:a16="http://schemas.microsoft.com/office/drawing/2014/main" id="{D156FA3E-036E-2347-B0B8-2BBDB2DE8774}"/>
                      </a:ext>
                    </a:extLst>
                  </p14:cNvPr>
                  <p14:cNvContentPartPr/>
                  <p14:nvPr/>
                </p14:nvContentPartPr>
                <p14:xfrm>
                  <a:off x="4911877" y="3879379"/>
                  <a:ext cx="57960" cy="94680"/>
                </p14:xfrm>
              </p:contentPart>
            </mc:Choice>
            <mc:Fallback xmlns="">
              <p:pic>
                <p:nvPicPr>
                  <p:cNvPr id="95" name="Encre 94">
                    <a:extLst>
                      <a:ext uri="{FF2B5EF4-FFF2-40B4-BE49-F238E27FC236}">
                        <a16:creationId xmlns:a16="http://schemas.microsoft.com/office/drawing/2014/main" id="{08BEFD37-3157-BB4D-A060-3B6FCF2F0356}"/>
                      </a:ext>
                    </a:extLst>
                  </p:cNvPr>
                  <p:cNvPicPr/>
                  <p:nvPr/>
                </p:nvPicPr>
                <p:blipFill>
                  <a:blip r:embed="rId143"/>
                  <a:stretch>
                    <a:fillRect/>
                  </a:stretch>
                </p:blipFill>
                <p:spPr>
                  <a:xfrm>
                    <a:off x="4896757" y="3863899"/>
                    <a:ext cx="88560" cy="12528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47" name="Encre 46">
                    <a:extLst>
                      <a:ext uri="{FF2B5EF4-FFF2-40B4-BE49-F238E27FC236}">
                        <a16:creationId xmlns:a16="http://schemas.microsoft.com/office/drawing/2014/main" id="{A530B8FE-6321-9D43-A1ED-4B1A57F551B1}"/>
                      </a:ext>
                    </a:extLst>
                  </p14:cNvPr>
                  <p14:cNvContentPartPr/>
                  <p14:nvPr/>
                </p14:nvContentPartPr>
                <p14:xfrm>
                  <a:off x="4890997" y="3779659"/>
                  <a:ext cx="110520" cy="31680"/>
                </p14:xfrm>
              </p:contentPart>
            </mc:Choice>
            <mc:Fallback xmlns="">
              <p:pic>
                <p:nvPicPr>
                  <p:cNvPr id="96" name="Encre 95">
                    <a:extLst>
                      <a:ext uri="{FF2B5EF4-FFF2-40B4-BE49-F238E27FC236}">
                        <a16:creationId xmlns:a16="http://schemas.microsoft.com/office/drawing/2014/main" id="{E772A5EE-E0C5-FD4A-BEA7-F68824F70396}"/>
                      </a:ext>
                    </a:extLst>
                  </p:cNvPr>
                  <p:cNvPicPr/>
                  <p:nvPr/>
                </p:nvPicPr>
                <p:blipFill>
                  <a:blip r:embed="rId145"/>
                  <a:stretch>
                    <a:fillRect/>
                  </a:stretch>
                </p:blipFill>
                <p:spPr>
                  <a:xfrm>
                    <a:off x="4875517" y="3764179"/>
                    <a:ext cx="141120" cy="6228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48" name="Encre 47">
                    <a:extLst>
                      <a:ext uri="{FF2B5EF4-FFF2-40B4-BE49-F238E27FC236}">
                        <a16:creationId xmlns:a16="http://schemas.microsoft.com/office/drawing/2014/main" id="{0AAA1321-3119-5C4F-8636-E2457157CB72}"/>
                      </a:ext>
                    </a:extLst>
                  </p14:cNvPr>
                  <p14:cNvContentPartPr/>
                  <p14:nvPr/>
                </p14:nvContentPartPr>
                <p14:xfrm>
                  <a:off x="5001157" y="3889819"/>
                  <a:ext cx="84240" cy="94680"/>
                </p14:xfrm>
              </p:contentPart>
            </mc:Choice>
            <mc:Fallback xmlns="">
              <p:pic>
                <p:nvPicPr>
                  <p:cNvPr id="97" name="Encre 96">
                    <a:extLst>
                      <a:ext uri="{FF2B5EF4-FFF2-40B4-BE49-F238E27FC236}">
                        <a16:creationId xmlns:a16="http://schemas.microsoft.com/office/drawing/2014/main" id="{9CAFBB7F-675E-3B4E-A7D5-2ADBA0072B62}"/>
                      </a:ext>
                    </a:extLst>
                  </p:cNvPr>
                  <p:cNvPicPr/>
                  <p:nvPr/>
                </p:nvPicPr>
                <p:blipFill>
                  <a:blip r:embed="rId147"/>
                  <a:stretch>
                    <a:fillRect/>
                  </a:stretch>
                </p:blipFill>
                <p:spPr>
                  <a:xfrm>
                    <a:off x="4985677" y="3874699"/>
                    <a:ext cx="114840" cy="12528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49" name="Encre 48">
                    <a:extLst>
                      <a:ext uri="{FF2B5EF4-FFF2-40B4-BE49-F238E27FC236}">
                        <a16:creationId xmlns:a16="http://schemas.microsoft.com/office/drawing/2014/main" id="{CEAB0B28-7C03-344F-BD79-0CD30A9D1EB6}"/>
                      </a:ext>
                    </a:extLst>
                  </p14:cNvPr>
                  <p14:cNvContentPartPr/>
                  <p14:nvPr/>
                </p14:nvContentPartPr>
                <p14:xfrm>
                  <a:off x="5105917" y="3916099"/>
                  <a:ext cx="21240" cy="57960"/>
                </p14:xfrm>
              </p:contentPart>
            </mc:Choice>
            <mc:Fallback xmlns="">
              <p:pic>
                <p:nvPicPr>
                  <p:cNvPr id="98" name="Encre 97">
                    <a:extLst>
                      <a:ext uri="{FF2B5EF4-FFF2-40B4-BE49-F238E27FC236}">
                        <a16:creationId xmlns:a16="http://schemas.microsoft.com/office/drawing/2014/main" id="{24207984-57A7-6C4B-AACB-E1555C27371F}"/>
                      </a:ext>
                    </a:extLst>
                  </p:cNvPr>
                  <p:cNvPicPr/>
                  <p:nvPr/>
                </p:nvPicPr>
                <p:blipFill>
                  <a:blip r:embed="rId149"/>
                  <a:stretch>
                    <a:fillRect/>
                  </a:stretch>
                </p:blipFill>
                <p:spPr>
                  <a:xfrm>
                    <a:off x="5090797" y="3900619"/>
                    <a:ext cx="51840" cy="8856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50" name="Encre 49">
                    <a:extLst>
                      <a:ext uri="{FF2B5EF4-FFF2-40B4-BE49-F238E27FC236}">
                        <a16:creationId xmlns:a16="http://schemas.microsoft.com/office/drawing/2014/main" id="{69FE69F5-34B5-C546-9806-592743A021AC}"/>
                      </a:ext>
                    </a:extLst>
                  </p14:cNvPr>
                  <p14:cNvContentPartPr/>
                  <p14:nvPr/>
                </p14:nvContentPartPr>
                <p14:xfrm>
                  <a:off x="5095477" y="3832219"/>
                  <a:ext cx="16200" cy="5760"/>
                </p14:xfrm>
              </p:contentPart>
            </mc:Choice>
            <mc:Fallback xmlns="">
              <p:pic>
                <p:nvPicPr>
                  <p:cNvPr id="99" name="Encre 98">
                    <a:extLst>
                      <a:ext uri="{FF2B5EF4-FFF2-40B4-BE49-F238E27FC236}">
                        <a16:creationId xmlns:a16="http://schemas.microsoft.com/office/drawing/2014/main" id="{84F9298D-A5EA-954B-B269-CF53D6A53C2D}"/>
                      </a:ext>
                    </a:extLst>
                  </p:cNvPr>
                  <p:cNvPicPr/>
                  <p:nvPr/>
                </p:nvPicPr>
                <p:blipFill>
                  <a:blip r:embed="rId151"/>
                  <a:stretch>
                    <a:fillRect/>
                  </a:stretch>
                </p:blipFill>
                <p:spPr>
                  <a:xfrm>
                    <a:off x="5080357" y="3816739"/>
                    <a:ext cx="464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51" name="Encre 50">
                    <a:extLst>
                      <a:ext uri="{FF2B5EF4-FFF2-40B4-BE49-F238E27FC236}">
                        <a16:creationId xmlns:a16="http://schemas.microsoft.com/office/drawing/2014/main" id="{0D14BD52-D9D9-2544-B8C8-69967DD60393}"/>
                      </a:ext>
                    </a:extLst>
                  </p14:cNvPr>
                  <p14:cNvContentPartPr/>
                  <p14:nvPr/>
                </p14:nvContentPartPr>
                <p14:xfrm>
                  <a:off x="5158477" y="3900259"/>
                  <a:ext cx="73800" cy="73800"/>
                </p14:xfrm>
              </p:contentPart>
            </mc:Choice>
            <mc:Fallback xmlns="">
              <p:pic>
                <p:nvPicPr>
                  <p:cNvPr id="100" name="Encre 99">
                    <a:extLst>
                      <a:ext uri="{FF2B5EF4-FFF2-40B4-BE49-F238E27FC236}">
                        <a16:creationId xmlns:a16="http://schemas.microsoft.com/office/drawing/2014/main" id="{253E079A-BC50-DE4F-88E9-0BA4C6464BF3}"/>
                      </a:ext>
                    </a:extLst>
                  </p:cNvPr>
                  <p:cNvPicPr/>
                  <p:nvPr/>
                </p:nvPicPr>
                <p:blipFill>
                  <a:blip r:embed="rId153"/>
                  <a:stretch>
                    <a:fillRect/>
                  </a:stretch>
                </p:blipFill>
                <p:spPr>
                  <a:xfrm>
                    <a:off x="5143357" y="3885139"/>
                    <a:ext cx="104400"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154">
                <p14:nvContentPartPr>
                  <p14:cNvPr id="52" name="Encre 51">
                    <a:extLst>
                      <a:ext uri="{FF2B5EF4-FFF2-40B4-BE49-F238E27FC236}">
                        <a16:creationId xmlns:a16="http://schemas.microsoft.com/office/drawing/2014/main" id="{F5928720-7D97-0548-9942-B5117C85E539}"/>
                      </a:ext>
                    </a:extLst>
                  </p14:cNvPr>
                  <p14:cNvContentPartPr/>
                  <p14:nvPr/>
                </p14:nvContentPartPr>
                <p14:xfrm>
                  <a:off x="5268637" y="3889819"/>
                  <a:ext cx="126360" cy="100080"/>
                </p14:xfrm>
              </p:contentPart>
            </mc:Choice>
            <mc:Fallback xmlns="">
              <p:pic>
                <p:nvPicPr>
                  <p:cNvPr id="101" name="Encre 100">
                    <a:extLst>
                      <a:ext uri="{FF2B5EF4-FFF2-40B4-BE49-F238E27FC236}">
                        <a16:creationId xmlns:a16="http://schemas.microsoft.com/office/drawing/2014/main" id="{012D8929-ACDC-5C46-BFFC-CB062C202C48}"/>
                      </a:ext>
                    </a:extLst>
                  </p:cNvPr>
                  <p:cNvPicPr/>
                  <p:nvPr/>
                </p:nvPicPr>
                <p:blipFill>
                  <a:blip r:embed="rId155"/>
                  <a:stretch>
                    <a:fillRect/>
                  </a:stretch>
                </p:blipFill>
                <p:spPr>
                  <a:xfrm>
                    <a:off x="5253517" y="3874699"/>
                    <a:ext cx="156960" cy="130680"/>
                  </a:xfrm>
                  <a:prstGeom prst="rect">
                    <a:avLst/>
                  </a:prstGeom>
                </p:spPr>
              </p:pic>
            </mc:Fallback>
          </mc:AlternateContent>
        </p:grpSp>
      </p:grpSp>
      <p:sp>
        <p:nvSpPr>
          <p:cNvPr id="91" name="ZoneTexte 90">
            <a:extLst>
              <a:ext uri="{FF2B5EF4-FFF2-40B4-BE49-F238E27FC236}">
                <a16:creationId xmlns:a16="http://schemas.microsoft.com/office/drawing/2014/main" id="{F69CF76E-F19C-2543-9548-FE3E03E8315C}"/>
              </a:ext>
            </a:extLst>
          </p:cNvPr>
          <p:cNvSpPr txBox="1"/>
          <p:nvPr/>
        </p:nvSpPr>
        <p:spPr>
          <a:xfrm>
            <a:off x="5009584" y="4528603"/>
            <a:ext cx="4843868"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lvl="1"/>
            <a:endParaRPr lang="fr-FR"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197750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CD9056-3CC4-A644-B186-C7F1E058D7CF}"/>
              </a:ext>
            </a:extLst>
          </p:cNvPr>
          <p:cNvSpPr>
            <a:spLocks noGrp="1"/>
          </p:cNvSpPr>
          <p:nvPr>
            <p:ph type="title"/>
          </p:nvPr>
        </p:nvSpPr>
        <p:spPr>
          <a:xfrm>
            <a:off x="1207309" y="219042"/>
            <a:ext cx="6670316" cy="565079"/>
          </a:xfrm>
          <a:noFill/>
          <a:effectLst>
            <a:glow>
              <a:schemeClr val="bg2">
                <a:alpha val="75000"/>
              </a:schemeClr>
            </a:glow>
            <a:outerShdw blurRad="50800" dist="38100" dir="2700000" algn="tl" rotWithShape="0">
              <a:prstClr val="black">
                <a:alpha val="40000"/>
              </a:prstClr>
            </a:outerShdw>
          </a:effectLst>
        </p:spPr>
        <p:txBody>
          <a:bodyPr>
            <a:normAutofit/>
          </a:bodyPr>
          <a:lstStyle/>
          <a:p>
            <a:r>
              <a:rPr lang="fr-FR" sz="3200" dirty="0">
                <a:latin typeface="Arial Narrow" panose="020B0604020202020204" pitchFamily="34" charset="0"/>
                <a:cs typeface="Arial Narrow" panose="020B0604020202020204" pitchFamily="34" charset="0"/>
              </a:rPr>
              <a:t>Adaptation to </a:t>
            </a:r>
            <a:r>
              <a:rPr lang="fr-FR" sz="3200" dirty="0" err="1">
                <a:latin typeface="Arial Narrow" panose="020B0604020202020204" pitchFamily="34" charset="0"/>
                <a:cs typeface="Arial Narrow" panose="020B0604020202020204" pitchFamily="34" charset="0"/>
              </a:rPr>
              <a:t>mammalian</a:t>
            </a:r>
            <a:r>
              <a:rPr lang="fr-FR" sz="3200" dirty="0">
                <a:latin typeface="Arial Narrow" panose="020B0604020202020204" pitchFamily="34" charset="0"/>
                <a:cs typeface="Arial Narrow" panose="020B0604020202020204" pitchFamily="34" charset="0"/>
              </a:rPr>
              <a:t> </a:t>
            </a:r>
            <a:r>
              <a:rPr lang="fr-FR" sz="3200" dirty="0" err="1">
                <a:latin typeface="Arial Narrow" panose="020B0604020202020204" pitchFamily="34" charset="0"/>
                <a:cs typeface="Arial Narrow" panose="020B0604020202020204" pitchFamily="34" charset="0"/>
              </a:rPr>
              <a:t>cells</a:t>
            </a:r>
            <a:endParaRPr lang="fr-FR" sz="3200" dirty="0">
              <a:latin typeface="Arial Narrow" panose="020B0604020202020204" pitchFamily="34" charset="0"/>
              <a:cs typeface="Arial Narrow" panose="020B0604020202020204" pitchFamily="34" charset="0"/>
            </a:endParaRPr>
          </a:p>
        </p:txBody>
      </p:sp>
      <p:sp>
        <p:nvSpPr>
          <p:cNvPr id="3" name="Espace réservé du contenu 2">
            <a:extLst>
              <a:ext uri="{FF2B5EF4-FFF2-40B4-BE49-F238E27FC236}">
                <a16:creationId xmlns:a16="http://schemas.microsoft.com/office/drawing/2014/main" id="{6020E389-7612-F540-B969-9C893CBAA34A}"/>
              </a:ext>
            </a:extLst>
          </p:cNvPr>
          <p:cNvSpPr>
            <a:spLocks noGrp="1"/>
          </p:cNvSpPr>
          <p:nvPr>
            <p:ph idx="1"/>
          </p:nvPr>
        </p:nvSpPr>
        <p:spPr>
          <a:xfrm>
            <a:off x="0" y="1408110"/>
            <a:ext cx="4990454" cy="5203555"/>
          </a:xfrm>
          <a:effectLst/>
        </p:spPr>
        <p:txBody>
          <a:bodyPr>
            <a:normAutofit/>
          </a:bodyPr>
          <a:lstStyle/>
          <a:p>
            <a:r>
              <a:rPr lang="fr-FR" sz="2000" dirty="0" err="1">
                <a:latin typeface="Arial Narrow" panose="020B0604020202020204" pitchFamily="34" charset="0"/>
                <a:cs typeface="Arial Narrow" panose="020B0604020202020204" pitchFamily="34" charset="0"/>
              </a:rPr>
              <a:t>Creation</a:t>
            </a:r>
            <a:r>
              <a:rPr lang="fr-FR" sz="2000" dirty="0">
                <a:latin typeface="Arial Narrow" panose="020B0604020202020204" pitchFamily="34" charset="0"/>
                <a:cs typeface="Arial Narrow" panose="020B0604020202020204" pitchFamily="34" charset="0"/>
              </a:rPr>
              <a:t> of </a:t>
            </a:r>
            <a:r>
              <a:rPr lang="fr-FR" sz="2000" dirty="0" err="1">
                <a:latin typeface="Arial Narrow" panose="020B0604020202020204" pitchFamily="34" charset="0"/>
                <a:cs typeface="Arial Narrow" panose="020B0604020202020204" pitchFamily="34" charset="0"/>
              </a:rPr>
              <a:t>eukaryotic</a:t>
            </a:r>
            <a:r>
              <a:rPr lang="fr-FR" sz="2000" dirty="0">
                <a:latin typeface="Arial Narrow" panose="020B0604020202020204" pitchFamily="34" charset="0"/>
                <a:cs typeface="Arial Narrow" panose="020B0604020202020204" pitchFamily="34" charset="0"/>
              </a:rPr>
              <a:t> </a:t>
            </a:r>
            <a:r>
              <a:rPr lang="fr-FR" sz="2000" dirty="0" err="1">
                <a:latin typeface="Arial Narrow" panose="020B0604020202020204" pitchFamily="34" charset="0"/>
                <a:cs typeface="Arial Narrow" panose="020B0604020202020204" pitchFamily="34" charset="0"/>
              </a:rPr>
              <a:t>cell</a:t>
            </a:r>
            <a:r>
              <a:rPr lang="fr-FR" sz="2000" dirty="0">
                <a:latin typeface="Arial Narrow" panose="020B0604020202020204" pitchFamily="34" charset="0"/>
                <a:cs typeface="Arial Narrow" panose="020B0604020202020204" pitchFamily="34" charset="0"/>
              </a:rPr>
              <a:t> chips : </a:t>
            </a:r>
            <a:r>
              <a:rPr lang="fr-FR" sz="2000" dirty="0" err="1">
                <a:latin typeface="Arial Narrow" panose="020B0604020202020204" pitchFamily="34" charset="0"/>
                <a:cs typeface="Arial Narrow" panose="020B0604020202020204" pitchFamily="34" charset="0"/>
              </a:rPr>
              <a:t>BioSoft</a:t>
            </a:r>
            <a:r>
              <a:rPr lang="fr-FR" sz="2000" dirty="0">
                <a:latin typeface="Arial Narrow" panose="020B0604020202020204" pitchFamily="34" charset="0"/>
                <a:cs typeface="Arial Narrow" panose="020B0604020202020204" pitchFamily="34" charset="0"/>
              </a:rPr>
              <a:t>: LAAS-</a:t>
            </a:r>
            <a:r>
              <a:rPr lang="fr-FR" sz="2000" dirty="0" err="1">
                <a:latin typeface="Arial Narrow" panose="020B0604020202020204" pitchFamily="34" charset="0"/>
                <a:cs typeface="Arial Narrow" panose="020B0604020202020204" pitchFamily="34" charset="0"/>
              </a:rPr>
              <a:t>Innopsys</a:t>
            </a:r>
            <a:endParaRPr lang="fr-FR" sz="2000" dirty="0">
              <a:latin typeface="Arial Narrow" panose="020B0604020202020204" pitchFamily="34" charset="0"/>
              <a:cs typeface="Arial Narrow" panose="020B0604020202020204" pitchFamily="34" charset="0"/>
            </a:endParaRPr>
          </a:p>
          <a:p>
            <a:pPr lvl="1"/>
            <a:r>
              <a:rPr lang="fr-FR" sz="1600" dirty="0" err="1">
                <a:latin typeface="Arial Narrow" panose="020B0604020202020204" pitchFamily="34" charset="0"/>
                <a:cs typeface="Arial Narrow" panose="020B0604020202020204" pitchFamily="34" charset="0"/>
              </a:rPr>
              <a:t>Microfabrication</a:t>
            </a:r>
            <a:r>
              <a:rPr lang="fr-FR" sz="1600" dirty="0">
                <a:latin typeface="Arial Narrow" panose="020B0604020202020204" pitchFamily="34" charset="0"/>
                <a:cs typeface="Arial Narrow" panose="020B0604020202020204" pitchFamily="34" charset="0"/>
              </a:rPr>
              <a:t> of </a:t>
            </a:r>
            <a:r>
              <a:rPr lang="fr-FR" sz="1600" dirty="0" err="1">
                <a:latin typeface="Arial Narrow" panose="020B0604020202020204" pitchFamily="34" charset="0"/>
                <a:cs typeface="Arial Narrow" panose="020B0604020202020204" pitchFamily="34" charset="0"/>
              </a:rPr>
              <a:t>molds</a:t>
            </a:r>
            <a:r>
              <a:rPr lang="fr-FR" sz="1600" dirty="0">
                <a:latin typeface="Arial Narrow" panose="020B0604020202020204" pitchFamily="34" charset="0"/>
                <a:cs typeface="Arial Narrow" panose="020B0604020202020204" pitchFamily="34" charset="0"/>
              </a:rPr>
              <a:t> Clean room LAAS</a:t>
            </a:r>
          </a:p>
          <a:p>
            <a:pPr lvl="1"/>
            <a:r>
              <a:rPr lang="fr-FR" sz="1600" dirty="0" err="1">
                <a:latin typeface="Arial Narrow" panose="020B0604020202020204" pitchFamily="34" charset="0"/>
                <a:cs typeface="Arial Narrow" panose="020B0604020202020204" pitchFamily="34" charset="0"/>
              </a:rPr>
              <a:t>Automated</a:t>
            </a:r>
            <a:r>
              <a:rPr lang="fr-FR" sz="1600" dirty="0">
                <a:latin typeface="Arial Narrow" panose="020B0604020202020204" pitchFamily="34" charset="0"/>
                <a:cs typeface="Arial Narrow" panose="020B0604020202020204" pitchFamily="34" charset="0"/>
              </a:rPr>
              <a:t> Micro Contact Printing of </a:t>
            </a:r>
            <a:r>
              <a:rPr lang="fr-FR" sz="1600" dirty="0" err="1">
                <a:latin typeface="Arial Narrow" panose="020B0604020202020204" pitchFamily="34" charset="0"/>
                <a:cs typeface="Arial Narrow" panose="020B0604020202020204" pitchFamily="34" charset="0"/>
              </a:rPr>
              <a:t>fibronectin</a:t>
            </a:r>
            <a:r>
              <a:rPr lang="fr-FR" sz="1600" dirty="0">
                <a:latin typeface="Arial Narrow" panose="020B0604020202020204" pitchFamily="34" charset="0"/>
                <a:cs typeface="Arial Narrow" panose="020B0604020202020204" pitchFamily="34" charset="0"/>
              </a:rPr>
              <a:t> </a:t>
            </a:r>
            <a:r>
              <a:rPr lang="fr-FR" sz="1600" dirty="0" err="1">
                <a:latin typeface="Arial Narrow" panose="020B0604020202020204" pitchFamily="34" charset="0"/>
                <a:cs typeface="Arial Narrow" panose="020B0604020202020204" pitchFamily="34" charset="0"/>
              </a:rPr>
              <a:t>Innostamp</a:t>
            </a:r>
            <a:r>
              <a:rPr lang="fr-FR" sz="1600" dirty="0">
                <a:latin typeface="Arial Narrow" panose="020B0604020202020204" pitchFamily="34" charset="0"/>
                <a:cs typeface="Arial Narrow" panose="020B0604020202020204" pitchFamily="34" charset="0"/>
              </a:rPr>
              <a:t> 40</a:t>
            </a:r>
          </a:p>
          <a:p>
            <a:pPr lvl="1"/>
            <a:r>
              <a:rPr lang="fr-FR" sz="1600" dirty="0" err="1">
                <a:latin typeface="Arial Narrow" panose="020B0604020202020204" pitchFamily="34" charset="0"/>
                <a:cs typeface="Arial Narrow" panose="020B0604020202020204" pitchFamily="34" charset="0"/>
              </a:rPr>
              <a:t>Cell</a:t>
            </a:r>
            <a:r>
              <a:rPr lang="fr-FR" sz="1600" dirty="0">
                <a:latin typeface="Arial Narrow" panose="020B0604020202020204" pitchFamily="34" charset="0"/>
                <a:cs typeface="Arial Narrow" panose="020B0604020202020204" pitchFamily="34" charset="0"/>
              </a:rPr>
              <a:t> culture</a:t>
            </a:r>
          </a:p>
          <a:p>
            <a:pPr lvl="1"/>
            <a:r>
              <a:rPr lang="fr-FR" sz="1600" dirty="0">
                <a:latin typeface="Arial Narrow" panose="020B0604020202020204" pitchFamily="34" charset="0"/>
                <a:cs typeface="Arial Narrow" panose="020B0604020202020204" pitchFamily="34" charset="0"/>
              </a:rPr>
              <a:t>PF </a:t>
            </a:r>
            <a:r>
              <a:rPr lang="fr-FR" sz="1600" dirty="0" err="1">
                <a:latin typeface="Arial Narrow" panose="020B0604020202020204" pitchFamily="34" charset="0"/>
                <a:cs typeface="Arial Narrow" panose="020B0604020202020204" pitchFamily="34" charset="0"/>
              </a:rPr>
              <a:t>cell</a:t>
            </a:r>
            <a:r>
              <a:rPr lang="fr-FR" sz="1600" dirty="0">
                <a:latin typeface="Arial Narrow" panose="020B0604020202020204" pitchFamily="34" charset="0"/>
                <a:cs typeface="Arial Narrow" panose="020B0604020202020204" pitchFamily="34" charset="0"/>
              </a:rPr>
              <a:t> culture LAAS</a:t>
            </a:r>
          </a:p>
          <a:p>
            <a:endParaRPr lang="fr-FR" sz="2000" dirty="0">
              <a:latin typeface="Arial Narrow" panose="020B0604020202020204" pitchFamily="34" charset="0"/>
              <a:cs typeface="Arial Narrow" panose="020B0604020202020204" pitchFamily="34" charset="0"/>
            </a:endParaRPr>
          </a:p>
          <a:p>
            <a:r>
              <a:rPr lang="fr-FR" sz="2000" dirty="0">
                <a:latin typeface="Arial Narrow" panose="020B0604020202020204" pitchFamily="34" charset="0"/>
                <a:cs typeface="Arial Narrow" panose="020B0604020202020204" pitchFamily="34" charset="0"/>
              </a:rPr>
              <a:t>Python script </a:t>
            </a:r>
            <a:r>
              <a:rPr lang="fr-FR" sz="2000" dirty="0" err="1">
                <a:latin typeface="Arial Narrow" panose="020B0604020202020204" pitchFamily="34" charset="0"/>
                <a:cs typeface="Arial Narrow" panose="020B0604020202020204" pitchFamily="34" charset="0"/>
              </a:rPr>
              <a:t>driving</a:t>
            </a:r>
            <a:r>
              <a:rPr lang="fr-FR" sz="2000" dirty="0">
                <a:latin typeface="Arial Narrow" panose="020B0604020202020204" pitchFamily="34" charset="0"/>
                <a:cs typeface="Arial Narrow" panose="020B0604020202020204" pitchFamily="34" charset="0"/>
              </a:rPr>
              <a:t> the AFM </a:t>
            </a:r>
            <a:r>
              <a:rPr lang="fr-FR" sz="2000" dirty="0" err="1">
                <a:latin typeface="Arial Narrow" panose="020B0604020202020204" pitchFamily="34" charset="0"/>
                <a:cs typeface="Arial Narrow" panose="020B0604020202020204" pitchFamily="34" charset="0"/>
              </a:rPr>
              <a:t>from</a:t>
            </a:r>
            <a:r>
              <a:rPr lang="fr-FR" sz="2000" dirty="0">
                <a:latin typeface="Arial Narrow" panose="020B0604020202020204" pitchFamily="34" charset="0"/>
                <a:cs typeface="Arial Narrow" panose="020B0604020202020204" pitchFamily="34" charset="0"/>
              </a:rPr>
              <a:t> </a:t>
            </a:r>
            <a:r>
              <a:rPr lang="fr-FR" sz="2000" dirty="0" err="1">
                <a:latin typeface="Arial Narrow" panose="020B0604020202020204" pitchFamily="34" charset="0"/>
                <a:cs typeface="Arial Narrow" panose="020B0604020202020204" pitchFamily="34" charset="0"/>
              </a:rPr>
              <a:t>cell</a:t>
            </a:r>
            <a:r>
              <a:rPr lang="fr-FR" sz="2000" dirty="0">
                <a:latin typeface="Arial Narrow" panose="020B0604020202020204" pitchFamily="34" charset="0"/>
                <a:cs typeface="Arial Narrow" panose="020B0604020202020204" pitchFamily="34" charset="0"/>
              </a:rPr>
              <a:t> to </a:t>
            </a:r>
            <a:r>
              <a:rPr lang="fr-FR" sz="2000" dirty="0" err="1">
                <a:latin typeface="Arial Narrow" panose="020B0604020202020204" pitchFamily="34" charset="0"/>
                <a:cs typeface="Arial Narrow" panose="020B0604020202020204" pitchFamily="34" charset="0"/>
              </a:rPr>
              <a:t>cell</a:t>
            </a:r>
            <a:endParaRPr lang="fr-FR" sz="2000" dirty="0">
              <a:latin typeface="Arial Narrow" panose="020B0604020202020204" pitchFamily="34" charset="0"/>
              <a:cs typeface="Arial Narrow" panose="020B0604020202020204" pitchFamily="34" charset="0"/>
            </a:endParaRPr>
          </a:p>
          <a:p>
            <a:pPr lvl="1"/>
            <a:r>
              <a:rPr lang="fr-FR" sz="1600" dirty="0" err="1">
                <a:latin typeface="Arial Narrow" panose="020B0604020202020204" pitchFamily="34" charset="0"/>
                <a:cs typeface="Arial Narrow" panose="020B0604020202020204" pitchFamily="34" charset="0"/>
              </a:rPr>
              <a:t>find</a:t>
            </a:r>
            <a:r>
              <a:rPr lang="fr-FR" sz="1600" dirty="0">
                <a:latin typeface="Arial Narrow" panose="020B0604020202020204" pitchFamily="34" charset="0"/>
                <a:cs typeface="Arial Narrow" panose="020B0604020202020204" pitchFamily="34" charset="0"/>
              </a:rPr>
              <a:t> the </a:t>
            </a:r>
            <a:r>
              <a:rPr lang="fr-FR" sz="1600" dirty="0" err="1">
                <a:latin typeface="Arial Narrow" panose="020B0604020202020204" pitchFamily="34" charset="0"/>
                <a:cs typeface="Arial Narrow" panose="020B0604020202020204" pitchFamily="34" charset="0"/>
              </a:rPr>
              <a:t>coordinates</a:t>
            </a:r>
            <a:r>
              <a:rPr lang="fr-FR" sz="1600" dirty="0">
                <a:latin typeface="Arial Narrow" panose="020B0604020202020204" pitchFamily="34" charset="0"/>
                <a:cs typeface="Arial Narrow" panose="020B0604020202020204" pitchFamily="34" charset="0"/>
              </a:rPr>
              <a:t> of the 1st </a:t>
            </a:r>
            <a:r>
              <a:rPr lang="fr-FR" sz="1600" dirty="0" err="1">
                <a:latin typeface="Arial Narrow" panose="020B0604020202020204" pitchFamily="34" charset="0"/>
                <a:cs typeface="Arial Narrow" panose="020B0604020202020204" pitchFamily="34" charset="0"/>
              </a:rPr>
              <a:t>cell</a:t>
            </a:r>
            <a:endParaRPr lang="fr-FR" sz="1600" dirty="0">
              <a:latin typeface="Arial Narrow" panose="020B0604020202020204" pitchFamily="34" charset="0"/>
              <a:cs typeface="Arial Narrow" panose="020B0604020202020204" pitchFamily="34" charset="0"/>
            </a:endParaRPr>
          </a:p>
          <a:p>
            <a:pPr lvl="1"/>
            <a:r>
              <a:rPr lang="fr-FR" sz="1600" dirty="0">
                <a:latin typeface="Arial Narrow" panose="020B0604020202020204" pitchFamily="34" charset="0"/>
                <a:cs typeface="Arial Narrow" panose="020B0604020202020204" pitchFamily="34" charset="0"/>
              </a:rPr>
              <a:t>move </a:t>
            </a:r>
            <a:r>
              <a:rPr lang="fr-FR" sz="1600" dirty="0" err="1">
                <a:latin typeface="Arial Narrow" panose="020B0604020202020204" pitchFamily="34" charset="0"/>
                <a:cs typeface="Arial Narrow" panose="020B0604020202020204" pitchFamily="34" charset="0"/>
              </a:rPr>
              <a:t>from</a:t>
            </a:r>
            <a:r>
              <a:rPr lang="fr-FR" sz="1600" dirty="0">
                <a:latin typeface="Arial Narrow" panose="020B0604020202020204" pitchFamily="34" charset="0"/>
                <a:cs typeface="Arial Narrow" panose="020B0604020202020204" pitchFamily="34" charset="0"/>
              </a:rPr>
              <a:t> </a:t>
            </a:r>
            <a:r>
              <a:rPr lang="fr-FR" sz="1600" dirty="0" err="1">
                <a:latin typeface="Arial Narrow" panose="020B0604020202020204" pitchFamily="34" charset="0"/>
                <a:cs typeface="Arial Narrow" panose="020B0604020202020204" pitchFamily="34" charset="0"/>
              </a:rPr>
              <a:t>cell</a:t>
            </a:r>
            <a:r>
              <a:rPr lang="fr-FR" sz="1600" dirty="0">
                <a:latin typeface="Arial Narrow" panose="020B0604020202020204" pitchFamily="34" charset="0"/>
                <a:cs typeface="Arial Narrow" panose="020B0604020202020204" pitchFamily="34" charset="0"/>
              </a:rPr>
              <a:t> to </a:t>
            </a:r>
            <a:r>
              <a:rPr lang="fr-FR" sz="1600" dirty="0" err="1">
                <a:latin typeface="Arial Narrow" panose="020B0604020202020204" pitchFamily="34" charset="0"/>
                <a:cs typeface="Arial Narrow" panose="020B0604020202020204" pitchFamily="34" charset="0"/>
              </a:rPr>
              <a:t>cell</a:t>
            </a:r>
            <a:endParaRPr lang="fr-FR" sz="1600" dirty="0">
              <a:latin typeface="Arial Narrow" panose="020B0604020202020204" pitchFamily="34" charset="0"/>
              <a:cs typeface="Arial Narrow" panose="020B0604020202020204" pitchFamily="34" charset="0"/>
            </a:endParaRPr>
          </a:p>
          <a:p>
            <a:pPr lvl="1"/>
            <a:r>
              <a:rPr lang="fr-FR" sz="1600" dirty="0">
                <a:latin typeface="Arial Narrow" panose="020B0604020202020204" pitchFamily="34" charset="0"/>
                <a:cs typeface="Arial Narrow" panose="020B0604020202020204" pitchFamily="34" charset="0"/>
              </a:rPr>
              <a:t>correct </a:t>
            </a:r>
            <a:r>
              <a:rPr lang="fr-FR" sz="1600" dirty="0" err="1">
                <a:latin typeface="Arial Narrow" panose="020B0604020202020204" pitchFamily="34" charset="0"/>
                <a:cs typeface="Arial Narrow" panose="020B0604020202020204" pitchFamily="34" charset="0"/>
              </a:rPr>
              <a:t>step</a:t>
            </a:r>
            <a:r>
              <a:rPr lang="fr-FR" sz="1600" dirty="0">
                <a:latin typeface="Arial Narrow" panose="020B0604020202020204" pitchFamily="34" charset="0"/>
                <a:cs typeface="Arial Narrow" panose="020B0604020202020204" pitchFamily="34" charset="0"/>
              </a:rPr>
              <a:t> </a:t>
            </a:r>
            <a:r>
              <a:rPr lang="fr-FR" sz="1600" dirty="0" err="1">
                <a:latin typeface="Arial Narrow" panose="020B0604020202020204" pitchFamily="34" charset="0"/>
                <a:cs typeface="Arial Narrow" panose="020B0604020202020204" pitchFamily="34" charset="0"/>
              </a:rPr>
              <a:t>motor</a:t>
            </a:r>
            <a:r>
              <a:rPr lang="fr-FR" sz="1600" dirty="0">
                <a:latin typeface="Arial Narrow" panose="020B0604020202020204" pitchFamily="34" charset="0"/>
                <a:cs typeface="Arial Narrow" panose="020B0604020202020204" pitchFamily="34" charset="0"/>
              </a:rPr>
              <a:t> </a:t>
            </a:r>
            <a:r>
              <a:rPr lang="fr-FR" sz="1600" dirty="0" err="1">
                <a:latin typeface="Arial Narrow" panose="020B0604020202020204" pitchFamily="34" charset="0"/>
                <a:cs typeface="Arial Narrow" panose="020B0604020202020204" pitchFamily="34" charset="0"/>
              </a:rPr>
              <a:t>errors</a:t>
            </a:r>
            <a:endParaRPr lang="fr-FR" sz="1600" dirty="0">
              <a:latin typeface="Arial Narrow" panose="020B0604020202020204" pitchFamily="34" charset="0"/>
              <a:cs typeface="Arial Narrow" panose="020B0604020202020204" pitchFamily="34" charset="0"/>
            </a:endParaRPr>
          </a:p>
          <a:p>
            <a:pPr lvl="1"/>
            <a:r>
              <a:rPr lang="fr-FR" sz="1600" dirty="0">
                <a:latin typeface="Arial Narrow" panose="020B0604020202020204" pitchFamily="34" charset="0"/>
                <a:cs typeface="Arial Narrow" panose="020B0604020202020204" pitchFamily="34" charset="0"/>
              </a:rPr>
              <a:t>record the force </a:t>
            </a:r>
            <a:r>
              <a:rPr lang="fr-FR" sz="1600" dirty="0" err="1">
                <a:latin typeface="Arial Narrow" panose="020B0604020202020204" pitchFamily="34" charset="0"/>
                <a:cs typeface="Arial Narrow" panose="020B0604020202020204" pitchFamily="34" charset="0"/>
              </a:rPr>
              <a:t>curves</a:t>
            </a:r>
            <a:r>
              <a:rPr lang="fr-FR" sz="1600" dirty="0">
                <a:latin typeface="Arial Narrow" panose="020B0604020202020204" pitchFamily="34" charset="0"/>
                <a:cs typeface="Arial Narrow" panose="020B0604020202020204" pitchFamily="34" charset="0"/>
              </a:rPr>
              <a:t> on </a:t>
            </a:r>
            <a:r>
              <a:rPr lang="fr-FR" sz="1600" dirty="0" err="1">
                <a:latin typeface="Arial Narrow" panose="020B0604020202020204" pitchFamily="34" charset="0"/>
                <a:cs typeface="Arial Narrow" panose="020B0604020202020204" pitchFamily="34" charset="0"/>
              </a:rPr>
              <a:t>each</a:t>
            </a:r>
            <a:r>
              <a:rPr lang="fr-FR" sz="1600" dirty="0">
                <a:latin typeface="Arial Narrow" panose="020B0604020202020204" pitchFamily="34" charset="0"/>
                <a:cs typeface="Arial Narrow" panose="020B0604020202020204" pitchFamily="34" charset="0"/>
              </a:rPr>
              <a:t> </a:t>
            </a:r>
            <a:r>
              <a:rPr lang="fr-FR" sz="1600" dirty="0" err="1">
                <a:latin typeface="Arial Narrow" panose="020B0604020202020204" pitchFamily="34" charset="0"/>
                <a:cs typeface="Arial Narrow" panose="020B0604020202020204" pitchFamily="34" charset="0"/>
              </a:rPr>
              <a:t>cell</a:t>
            </a:r>
            <a:endParaRPr lang="fr-FR" sz="1600" dirty="0">
              <a:latin typeface="Arial Narrow" panose="020B0604020202020204" pitchFamily="34" charset="0"/>
              <a:cs typeface="Arial Narrow" panose="020B0604020202020204" pitchFamily="34" charset="0"/>
            </a:endParaRPr>
          </a:p>
          <a:p>
            <a:pPr lvl="1"/>
            <a:endParaRPr lang="fr-FR" sz="1600" dirty="0">
              <a:latin typeface="Arial Narrow" panose="020B0604020202020204" pitchFamily="34" charset="0"/>
              <a:cs typeface="Arial Narrow" panose="020B0604020202020204" pitchFamily="34" charset="0"/>
            </a:endParaRPr>
          </a:p>
        </p:txBody>
      </p:sp>
      <p:pic>
        <p:nvPicPr>
          <p:cNvPr id="5" name="Image 4">
            <a:extLst>
              <a:ext uri="{FF2B5EF4-FFF2-40B4-BE49-F238E27FC236}">
                <a16:creationId xmlns:a16="http://schemas.microsoft.com/office/drawing/2014/main" id="{1790DAFF-F007-4246-A992-5F004937C622}"/>
              </a:ext>
            </a:extLst>
          </p:cNvPr>
          <p:cNvPicPr>
            <a:picLocks noChangeAspect="1"/>
          </p:cNvPicPr>
          <p:nvPr/>
        </p:nvPicPr>
        <p:blipFill>
          <a:blip r:embed="rId3"/>
          <a:stretch>
            <a:fillRect/>
          </a:stretch>
        </p:blipFill>
        <p:spPr>
          <a:xfrm>
            <a:off x="5013537" y="1408110"/>
            <a:ext cx="4781770" cy="2540315"/>
          </a:xfrm>
          <a:prstGeom prst="rect">
            <a:avLst/>
          </a:prstGeom>
          <a:effectLst>
            <a:outerShdw blurRad="50800" dist="38100" dir="2700000" algn="tl" rotWithShape="0">
              <a:prstClr val="black">
                <a:alpha val="40000"/>
              </a:prstClr>
            </a:outerShdw>
          </a:effectLst>
        </p:spPr>
      </p:pic>
      <p:pic>
        <p:nvPicPr>
          <p:cNvPr id="6" name="Image 5">
            <a:extLst>
              <a:ext uri="{FF2B5EF4-FFF2-40B4-BE49-F238E27FC236}">
                <a16:creationId xmlns:a16="http://schemas.microsoft.com/office/drawing/2014/main" id="{B484F80E-DF06-4443-8505-7FBE1869F82D}"/>
              </a:ext>
            </a:extLst>
          </p:cNvPr>
          <p:cNvPicPr>
            <a:picLocks noChangeAspect="1"/>
          </p:cNvPicPr>
          <p:nvPr/>
        </p:nvPicPr>
        <p:blipFill>
          <a:blip r:embed="rId4"/>
          <a:stretch>
            <a:fillRect/>
          </a:stretch>
        </p:blipFill>
        <p:spPr>
          <a:xfrm>
            <a:off x="4944287" y="4150581"/>
            <a:ext cx="4874104" cy="127577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79766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F6AD2C1-94C9-764B-8EF1-F18B9ACD4AF1}"/>
              </a:ext>
            </a:extLst>
          </p:cNvPr>
          <p:cNvSpPr>
            <a:spLocks noGrp="1"/>
          </p:cNvSpPr>
          <p:nvPr>
            <p:ph type="title"/>
          </p:nvPr>
        </p:nvSpPr>
        <p:spPr/>
        <p:txBody>
          <a:bodyPr/>
          <a:lstStyle/>
          <a:p>
            <a:r>
              <a:rPr lang="fr-FR" dirty="0" err="1"/>
              <a:t>Preliminary</a:t>
            </a:r>
            <a:r>
              <a:rPr lang="fr-FR" dirty="0"/>
              <a:t> </a:t>
            </a:r>
            <a:r>
              <a:rPr lang="fr-FR" dirty="0" err="1"/>
              <a:t>results</a:t>
            </a:r>
            <a:r>
              <a:rPr lang="fr-FR" dirty="0"/>
              <a:t> on </a:t>
            </a:r>
            <a:r>
              <a:rPr lang="fr-FR" dirty="0" err="1"/>
              <a:t>mammalian</a:t>
            </a:r>
            <a:r>
              <a:rPr lang="fr-FR" dirty="0"/>
              <a:t> </a:t>
            </a:r>
            <a:r>
              <a:rPr lang="fr-FR" dirty="0" err="1"/>
              <a:t>cells</a:t>
            </a:r>
            <a:endParaRPr lang="fr-FR" dirty="0"/>
          </a:p>
        </p:txBody>
      </p:sp>
      <p:pic>
        <p:nvPicPr>
          <p:cNvPr id="5" name="Image5">
            <a:extLst>
              <a:ext uri="{FF2B5EF4-FFF2-40B4-BE49-F238E27FC236}">
                <a16:creationId xmlns:a16="http://schemas.microsoft.com/office/drawing/2014/main" id="{772A0F84-2CDA-5547-806C-F1A6A09B40A4}"/>
              </a:ext>
            </a:extLst>
          </p:cNvPr>
          <p:cNvPicPr>
            <a:picLocks noChangeAspect="1"/>
          </p:cNvPicPr>
          <p:nvPr/>
        </p:nvPicPr>
        <p:blipFill rotWithShape="1">
          <a:blip r:embed="rId2"/>
          <a:srcRect r="60465"/>
          <a:stretch/>
        </p:blipFill>
        <p:spPr bwMode="auto">
          <a:xfrm>
            <a:off x="328793" y="1153453"/>
            <a:ext cx="2208645" cy="1873952"/>
          </a:xfrm>
          <a:prstGeom prst="rect">
            <a:avLst/>
          </a:prstGeom>
        </p:spPr>
      </p:pic>
      <p:pic>
        <p:nvPicPr>
          <p:cNvPr id="8" name="Image6">
            <a:extLst>
              <a:ext uri="{FF2B5EF4-FFF2-40B4-BE49-F238E27FC236}">
                <a16:creationId xmlns:a16="http://schemas.microsoft.com/office/drawing/2014/main" id="{26AFFC1B-87E7-F845-8913-7E4B47749A3B}"/>
              </a:ext>
            </a:extLst>
          </p:cNvPr>
          <p:cNvPicPr/>
          <p:nvPr/>
        </p:nvPicPr>
        <p:blipFill>
          <a:blip r:embed="rId3"/>
          <a:stretch>
            <a:fillRect/>
          </a:stretch>
        </p:blipFill>
        <p:spPr bwMode="auto">
          <a:xfrm>
            <a:off x="2693773" y="3683866"/>
            <a:ext cx="6332220" cy="2113915"/>
          </a:xfrm>
          <a:prstGeom prst="rect">
            <a:avLst/>
          </a:prstGeom>
        </p:spPr>
      </p:pic>
      <p:pic>
        <p:nvPicPr>
          <p:cNvPr id="9" name="Image5">
            <a:extLst>
              <a:ext uri="{FF2B5EF4-FFF2-40B4-BE49-F238E27FC236}">
                <a16:creationId xmlns:a16="http://schemas.microsoft.com/office/drawing/2014/main" id="{270EF2DE-6FA7-3F40-8322-ECCCDE86D00C}"/>
              </a:ext>
            </a:extLst>
          </p:cNvPr>
          <p:cNvPicPr>
            <a:picLocks noChangeAspect="1"/>
          </p:cNvPicPr>
          <p:nvPr/>
        </p:nvPicPr>
        <p:blipFill rotWithShape="1">
          <a:blip r:embed="rId2"/>
          <a:srcRect l="40903"/>
          <a:stretch/>
        </p:blipFill>
        <p:spPr bwMode="auto">
          <a:xfrm>
            <a:off x="395655" y="5047568"/>
            <a:ext cx="2101046" cy="1192578"/>
          </a:xfrm>
          <a:prstGeom prst="rect">
            <a:avLst/>
          </a:prstGeom>
        </p:spPr>
      </p:pic>
      <p:sp>
        <p:nvSpPr>
          <p:cNvPr id="3" name="ZoneTexte 2">
            <a:extLst>
              <a:ext uri="{FF2B5EF4-FFF2-40B4-BE49-F238E27FC236}">
                <a16:creationId xmlns:a16="http://schemas.microsoft.com/office/drawing/2014/main" id="{99B7C68B-EB07-7741-A3CD-7384DB9CFD5D}"/>
              </a:ext>
            </a:extLst>
          </p:cNvPr>
          <p:cNvSpPr txBox="1"/>
          <p:nvPr/>
        </p:nvSpPr>
        <p:spPr>
          <a:xfrm>
            <a:off x="2537439" y="1606378"/>
            <a:ext cx="7234786" cy="1200329"/>
          </a:xfrm>
          <a:prstGeom prst="rect">
            <a:avLst/>
          </a:prstGeom>
          <a:noFill/>
        </p:spPr>
        <p:txBody>
          <a:bodyPr wrap="square" rtlCol="0">
            <a:spAutoFit/>
          </a:bodyPr>
          <a:lstStyle/>
          <a:p>
            <a:pPr marL="285750" indent="-285750">
              <a:buFontTx/>
              <a:buChar char="-"/>
            </a:pPr>
            <a:r>
              <a:rPr lang="fr-FR" dirty="0" err="1"/>
              <a:t>optimize</a:t>
            </a:r>
            <a:r>
              <a:rPr lang="fr-FR" dirty="0"/>
              <a:t> </a:t>
            </a:r>
            <a:r>
              <a:rPr lang="fr-FR" dirty="0" err="1"/>
              <a:t>cells</a:t>
            </a:r>
            <a:r>
              <a:rPr lang="fr-FR" dirty="0"/>
              <a:t> </a:t>
            </a:r>
            <a:r>
              <a:rPr lang="fr-FR" dirty="0" err="1"/>
              <a:t>immobilization</a:t>
            </a:r>
            <a:r>
              <a:rPr lang="fr-FR" dirty="0"/>
              <a:t>, CYTOO chips or BIOSOFT</a:t>
            </a:r>
          </a:p>
          <a:p>
            <a:pPr marL="742950" lvl="1" indent="-285750">
              <a:buFontTx/>
              <a:buChar char="-"/>
            </a:pPr>
            <a:r>
              <a:rPr lang="fr-FR" dirty="0"/>
              <a:t>objective: 80-90 % of </a:t>
            </a:r>
            <a:r>
              <a:rPr lang="fr-FR" dirty="0" err="1"/>
              <a:t>filling</a:t>
            </a:r>
            <a:r>
              <a:rPr lang="fr-FR" dirty="0"/>
              <a:t> rate; one and </a:t>
            </a:r>
            <a:r>
              <a:rPr lang="fr-FR" dirty="0" err="1"/>
              <a:t>only</a:t>
            </a:r>
            <a:r>
              <a:rPr lang="fr-FR" dirty="0"/>
              <a:t> one </a:t>
            </a:r>
            <a:r>
              <a:rPr lang="fr-FR" dirty="0" err="1"/>
              <a:t>cell</a:t>
            </a:r>
            <a:r>
              <a:rPr lang="fr-FR" dirty="0"/>
              <a:t> per pattern</a:t>
            </a:r>
          </a:p>
          <a:p>
            <a:pPr marL="742950" lvl="1" indent="-285750">
              <a:buFontTx/>
              <a:buChar char="-"/>
            </a:pPr>
            <a:endParaRPr lang="fr-FR" dirty="0"/>
          </a:p>
          <a:p>
            <a:pPr marL="285750" indent="-285750">
              <a:buFontTx/>
              <a:buChar char="-"/>
            </a:pPr>
            <a:r>
              <a:rPr lang="fr-FR" dirty="0" err="1"/>
              <a:t>evolution</a:t>
            </a:r>
            <a:r>
              <a:rPr lang="fr-FR" dirty="0"/>
              <a:t> of the automation software to </a:t>
            </a:r>
            <a:r>
              <a:rPr lang="fr-FR" dirty="0" err="1"/>
              <a:t>make</a:t>
            </a:r>
            <a:r>
              <a:rPr lang="fr-FR" dirty="0"/>
              <a:t> </a:t>
            </a:r>
            <a:r>
              <a:rPr lang="fr-FR" dirty="0" err="1"/>
              <a:t>larger</a:t>
            </a:r>
            <a:r>
              <a:rPr lang="fr-FR" dirty="0"/>
              <a:t> </a:t>
            </a:r>
            <a:r>
              <a:rPr lang="fr-FR" dirty="0" err="1"/>
              <a:t>displacement</a:t>
            </a:r>
            <a:endParaRPr lang="fr-FR" dirty="0"/>
          </a:p>
        </p:txBody>
      </p:sp>
      <p:pic>
        <p:nvPicPr>
          <p:cNvPr id="10" name="Image14">
            <a:extLst>
              <a:ext uri="{FF2B5EF4-FFF2-40B4-BE49-F238E27FC236}">
                <a16:creationId xmlns:a16="http://schemas.microsoft.com/office/drawing/2014/main" id="{0E06CF65-432F-4545-A014-B8E6D21BBECF}"/>
              </a:ext>
            </a:extLst>
          </p:cNvPr>
          <p:cNvPicPr>
            <a:picLocks noChangeAspect="1"/>
          </p:cNvPicPr>
          <p:nvPr/>
        </p:nvPicPr>
        <p:blipFill rotWithShape="1">
          <a:blip r:embed="rId4"/>
          <a:srcRect l="73096" t="47565" r="6646"/>
          <a:stretch/>
        </p:blipFill>
        <p:spPr bwMode="auto">
          <a:xfrm>
            <a:off x="462517" y="2940145"/>
            <a:ext cx="2101046" cy="2145192"/>
          </a:xfrm>
          <a:prstGeom prst="rect">
            <a:avLst/>
          </a:prstGeom>
        </p:spPr>
      </p:pic>
      <p:sp>
        <p:nvSpPr>
          <p:cNvPr id="4" name="ZoneTexte 3">
            <a:extLst>
              <a:ext uri="{FF2B5EF4-FFF2-40B4-BE49-F238E27FC236}">
                <a16:creationId xmlns:a16="http://schemas.microsoft.com/office/drawing/2014/main" id="{626A5B44-9D50-CA4F-9292-CD25FA77F768}"/>
              </a:ext>
            </a:extLst>
          </p:cNvPr>
          <p:cNvSpPr txBox="1"/>
          <p:nvPr/>
        </p:nvSpPr>
        <p:spPr>
          <a:xfrm>
            <a:off x="494266" y="1285102"/>
            <a:ext cx="1173892" cy="369332"/>
          </a:xfrm>
          <a:prstGeom prst="rect">
            <a:avLst/>
          </a:prstGeom>
          <a:noFill/>
        </p:spPr>
        <p:txBody>
          <a:bodyPr wrap="square" rtlCol="0">
            <a:spAutoFit/>
          </a:bodyPr>
          <a:lstStyle/>
          <a:p>
            <a:r>
              <a:rPr lang="fr-FR" b="1" dirty="0">
                <a:solidFill>
                  <a:schemeClr val="tx2"/>
                </a:solidFill>
              </a:rPr>
              <a:t>BIOSOFT</a:t>
            </a:r>
          </a:p>
        </p:txBody>
      </p:sp>
      <p:sp>
        <p:nvSpPr>
          <p:cNvPr id="11" name="ZoneTexte 10">
            <a:extLst>
              <a:ext uri="{FF2B5EF4-FFF2-40B4-BE49-F238E27FC236}">
                <a16:creationId xmlns:a16="http://schemas.microsoft.com/office/drawing/2014/main" id="{8F4ACC90-B9DA-B945-B39B-437F98FE571D}"/>
              </a:ext>
            </a:extLst>
          </p:cNvPr>
          <p:cNvSpPr txBox="1"/>
          <p:nvPr/>
        </p:nvSpPr>
        <p:spPr>
          <a:xfrm>
            <a:off x="462517" y="3207719"/>
            <a:ext cx="1173892" cy="369332"/>
          </a:xfrm>
          <a:prstGeom prst="rect">
            <a:avLst/>
          </a:prstGeom>
          <a:noFill/>
        </p:spPr>
        <p:txBody>
          <a:bodyPr wrap="square" rtlCol="0">
            <a:spAutoFit/>
          </a:bodyPr>
          <a:lstStyle/>
          <a:p>
            <a:r>
              <a:rPr lang="fr-FR" b="1" dirty="0">
                <a:solidFill>
                  <a:schemeClr val="tx2"/>
                </a:solidFill>
              </a:rPr>
              <a:t>CYTOO</a:t>
            </a:r>
          </a:p>
        </p:txBody>
      </p:sp>
      <p:sp>
        <p:nvSpPr>
          <p:cNvPr id="12" name="ZoneTexte 11">
            <a:extLst>
              <a:ext uri="{FF2B5EF4-FFF2-40B4-BE49-F238E27FC236}">
                <a16:creationId xmlns:a16="http://schemas.microsoft.com/office/drawing/2014/main" id="{C54528E8-2033-E44C-B2D4-3108660B97B0}"/>
              </a:ext>
            </a:extLst>
          </p:cNvPr>
          <p:cNvSpPr txBox="1"/>
          <p:nvPr/>
        </p:nvSpPr>
        <p:spPr>
          <a:xfrm>
            <a:off x="3015049" y="3207719"/>
            <a:ext cx="2977978" cy="646331"/>
          </a:xfrm>
          <a:prstGeom prst="rect">
            <a:avLst/>
          </a:prstGeom>
          <a:noFill/>
        </p:spPr>
        <p:txBody>
          <a:bodyPr wrap="square" rtlCol="0">
            <a:spAutoFit/>
          </a:bodyPr>
          <a:lstStyle/>
          <a:p>
            <a:r>
              <a:rPr lang="fr-FR" dirty="0"/>
              <a:t>Native HELA </a:t>
            </a:r>
            <a:r>
              <a:rPr lang="fr-FR" dirty="0" err="1"/>
              <a:t>cells</a:t>
            </a:r>
            <a:endParaRPr lang="fr-FR" dirty="0"/>
          </a:p>
          <a:p>
            <a:r>
              <a:rPr lang="fr-FR" dirty="0"/>
              <a:t>80 </a:t>
            </a:r>
            <a:r>
              <a:rPr lang="fr-FR" dirty="0" err="1"/>
              <a:t>cells</a:t>
            </a:r>
            <a:r>
              <a:rPr lang="fr-FR" dirty="0"/>
              <a:t> </a:t>
            </a:r>
            <a:r>
              <a:rPr lang="fr-FR" dirty="0" err="1"/>
              <a:t>analyzed</a:t>
            </a:r>
            <a:endParaRPr lang="fr-FR" dirty="0"/>
          </a:p>
        </p:txBody>
      </p:sp>
      <p:sp>
        <p:nvSpPr>
          <p:cNvPr id="13" name="ZoneTexte 12">
            <a:extLst>
              <a:ext uri="{FF2B5EF4-FFF2-40B4-BE49-F238E27FC236}">
                <a16:creationId xmlns:a16="http://schemas.microsoft.com/office/drawing/2014/main" id="{16E30C7B-A6BF-3042-A218-209795B3D998}"/>
              </a:ext>
            </a:extLst>
          </p:cNvPr>
          <p:cNvSpPr txBox="1"/>
          <p:nvPr/>
        </p:nvSpPr>
        <p:spPr>
          <a:xfrm>
            <a:off x="6351839" y="3207719"/>
            <a:ext cx="2977978" cy="646331"/>
          </a:xfrm>
          <a:prstGeom prst="rect">
            <a:avLst/>
          </a:prstGeom>
          <a:noFill/>
        </p:spPr>
        <p:txBody>
          <a:bodyPr wrap="square" rtlCol="0">
            <a:spAutoFit/>
          </a:bodyPr>
          <a:lstStyle/>
          <a:p>
            <a:r>
              <a:rPr lang="fr-FR" dirty="0" err="1"/>
              <a:t>Fixed</a:t>
            </a:r>
            <a:r>
              <a:rPr lang="fr-FR" dirty="0"/>
              <a:t> HELA </a:t>
            </a:r>
            <a:r>
              <a:rPr lang="fr-FR" dirty="0" err="1"/>
              <a:t>cells</a:t>
            </a:r>
            <a:endParaRPr lang="fr-FR" dirty="0"/>
          </a:p>
          <a:p>
            <a:r>
              <a:rPr lang="fr-FR" dirty="0"/>
              <a:t>70 </a:t>
            </a:r>
            <a:r>
              <a:rPr lang="fr-FR" dirty="0" err="1"/>
              <a:t>cells</a:t>
            </a:r>
            <a:r>
              <a:rPr lang="fr-FR" dirty="0"/>
              <a:t> </a:t>
            </a:r>
            <a:r>
              <a:rPr lang="fr-FR" dirty="0" err="1"/>
              <a:t>analyzed</a:t>
            </a:r>
            <a:endParaRPr lang="fr-FR" dirty="0"/>
          </a:p>
        </p:txBody>
      </p:sp>
      <p:pic>
        <p:nvPicPr>
          <p:cNvPr id="14" name="Image 18">
            <a:extLst>
              <a:ext uri="{FF2B5EF4-FFF2-40B4-BE49-F238E27FC236}">
                <a16:creationId xmlns:a16="http://schemas.microsoft.com/office/drawing/2014/main" id="{4E85BF81-937D-0244-B06E-374FC8ECFF4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333"/>
          <a:stretch/>
        </p:blipFill>
        <p:spPr bwMode="auto">
          <a:xfrm>
            <a:off x="-2901525" y="4849938"/>
            <a:ext cx="2592288" cy="319854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julie\Downloads\biosoft-A0.png">
            <a:extLst>
              <a:ext uri="{FF2B5EF4-FFF2-40B4-BE49-F238E27FC236}">
                <a16:creationId xmlns:a16="http://schemas.microsoft.com/office/drawing/2014/main" id="{BB60B9B4-4194-6C45-BA04-BBE6789B5CB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4764817" y="6099794"/>
            <a:ext cx="3118935" cy="689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ZoneTexte 15">
            <a:extLst>
              <a:ext uri="{FF2B5EF4-FFF2-40B4-BE49-F238E27FC236}">
                <a16:creationId xmlns:a16="http://schemas.microsoft.com/office/drawing/2014/main" id="{7ED9247D-25DA-324C-A2ED-490E90FCB585}"/>
              </a:ext>
            </a:extLst>
          </p:cNvPr>
          <p:cNvSpPr txBox="1"/>
          <p:nvPr/>
        </p:nvSpPr>
        <p:spPr>
          <a:xfrm>
            <a:off x="-2966439" y="8038880"/>
            <a:ext cx="3134378" cy="584775"/>
          </a:xfrm>
          <a:prstGeom prst="rect">
            <a:avLst/>
          </a:prstGeom>
          <a:noFill/>
        </p:spPr>
        <p:txBody>
          <a:bodyPr wrap="square" rtlCol="0">
            <a:spAutoFit/>
          </a:bodyPr>
          <a:lstStyle/>
          <a:p>
            <a:r>
              <a:rPr lang="fr-FR" sz="1600" dirty="0" err="1">
                <a:latin typeface="Arial Narrow" panose="020B0604020202020204" pitchFamily="34" charset="0"/>
                <a:cs typeface="Arial Narrow" panose="020B0604020202020204" pitchFamily="34" charset="0"/>
              </a:rPr>
              <a:t>LabCom</a:t>
            </a:r>
            <a:r>
              <a:rPr lang="fr-FR" sz="1600" dirty="0">
                <a:latin typeface="Arial Narrow" panose="020B0604020202020204" pitchFamily="34" charset="0"/>
                <a:cs typeface="Arial Narrow" panose="020B0604020202020204" pitchFamily="34" charset="0"/>
              </a:rPr>
              <a:t> LAAS-INNOPSYS </a:t>
            </a:r>
          </a:p>
          <a:p>
            <a:r>
              <a:rPr lang="fr-FR" sz="1600" dirty="0" err="1">
                <a:latin typeface="Arial Narrow" panose="020B0604020202020204" pitchFamily="34" charset="0"/>
                <a:cs typeface="Arial Narrow" panose="020B0604020202020204" pitchFamily="34" charset="0"/>
              </a:rPr>
              <a:t>Mammalian</a:t>
            </a:r>
            <a:r>
              <a:rPr lang="fr-FR" sz="1600" dirty="0">
                <a:latin typeface="Arial Narrow" panose="020B0604020202020204" pitchFamily="34" charset="0"/>
                <a:cs typeface="Arial Narrow" panose="020B0604020202020204" pitchFamily="34" charset="0"/>
              </a:rPr>
              <a:t> </a:t>
            </a:r>
            <a:r>
              <a:rPr lang="fr-FR" sz="1600" dirty="0" err="1">
                <a:latin typeface="Arial Narrow" panose="020B0604020202020204" pitchFamily="34" charset="0"/>
                <a:cs typeface="Arial Narrow" panose="020B0604020202020204" pitchFamily="34" charset="0"/>
              </a:rPr>
              <a:t>cells</a:t>
            </a:r>
            <a:r>
              <a:rPr lang="fr-FR" sz="1600" dirty="0">
                <a:latin typeface="Arial Narrow" panose="020B0604020202020204" pitchFamily="34" charset="0"/>
                <a:cs typeface="Arial Narrow" panose="020B0604020202020204" pitchFamily="34" charset="0"/>
              </a:rPr>
              <a:t> </a:t>
            </a:r>
            <a:r>
              <a:rPr lang="fr-FR" sz="1600" dirty="0" err="1">
                <a:latin typeface="Arial Narrow" panose="020B0604020202020204" pitchFamily="34" charset="0"/>
                <a:cs typeface="Arial Narrow" panose="020B0604020202020204" pitchFamily="34" charset="0"/>
              </a:rPr>
              <a:t>array</a:t>
            </a:r>
            <a:endParaRPr lang="fr-FR" sz="1600"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4238977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Lst>
          </a:blip>
          <a:srcRect t="22495"/>
          <a:stretch/>
        </p:blipFill>
        <p:spPr>
          <a:xfrm rot="10800000">
            <a:off x="2729069" y="38840"/>
            <a:ext cx="9838488" cy="6260648"/>
          </a:xfrm>
          <a:prstGeom prst="rect">
            <a:avLst/>
          </a:prstGeom>
        </p:spPr>
      </p:pic>
      <p:sp>
        <p:nvSpPr>
          <p:cNvPr id="2" name="Titre 1"/>
          <p:cNvSpPr>
            <a:spLocks noGrp="1"/>
          </p:cNvSpPr>
          <p:nvPr>
            <p:ph type="ctrTitle"/>
          </p:nvPr>
        </p:nvSpPr>
        <p:spPr>
          <a:xfrm>
            <a:off x="0" y="1783031"/>
            <a:ext cx="9906000" cy="1213161"/>
          </a:xfrm>
        </p:spPr>
        <p:txBody>
          <a:bodyPr/>
          <a:lstStyle/>
          <a:p>
            <a:r>
              <a:rPr lang="fr-FR" dirty="0">
                <a:latin typeface="Avenir Medium"/>
                <a:cs typeface="Avenir Medium"/>
              </a:rPr>
              <a:t>LAAS-CNRS</a:t>
            </a:r>
          </a:p>
        </p:txBody>
      </p:sp>
      <p:sp>
        <p:nvSpPr>
          <p:cNvPr id="3" name="Sous-titre 2"/>
          <p:cNvSpPr>
            <a:spLocks noGrp="1"/>
          </p:cNvSpPr>
          <p:nvPr>
            <p:ph type="subTitle" idx="1"/>
          </p:nvPr>
        </p:nvSpPr>
        <p:spPr>
          <a:xfrm>
            <a:off x="1485900" y="3278188"/>
            <a:ext cx="6934200" cy="1752600"/>
          </a:xfrm>
        </p:spPr>
        <p:txBody>
          <a:bodyPr/>
          <a:lstStyle/>
          <a:p>
            <a:r>
              <a:rPr lang="en-US" dirty="0">
                <a:latin typeface="Avenir Medium"/>
                <a:cs typeface="Avenir Medium"/>
              </a:rPr>
              <a:t>Laboratory for Analysis and Architecture of Systems</a:t>
            </a:r>
          </a:p>
        </p:txBody>
      </p:sp>
      <p:pic>
        <p:nvPicPr>
          <p:cNvPr id="4" name="Picture 3">
            <a:extLst>
              <a:ext uri="{FF2B5EF4-FFF2-40B4-BE49-F238E27FC236}">
                <a16:creationId xmlns:a16="http://schemas.microsoft.com/office/drawing/2014/main" id="{4E43E84D-CCBC-F544-8B5D-2AD4F88D8491}"/>
              </a:ext>
            </a:extLst>
          </p:cNvPr>
          <p:cNvPicPr>
            <a:picLocks noChangeAspect="1"/>
          </p:cNvPicPr>
          <p:nvPr/>
        </p:nvPicPr>
        <p:blipFill>
          <a:blip r:embed="rId4"/>
          <a:stretch>
            <a:fillRect/>
          </a:stretch>
        </p:blipFill>
        <p:spPr>
          <a:xfrm>
            <a:off x="159693" y="5723488"/>
            <a:ext cx="9575282" cy="576000"/>
          </a:xfrm>
          <a:prstGeom prst="rect">
            <a:avLst/>
          </a:prstGeom>
        </p:spPr>
      </p:pic>
    </p:spTree>
    <p:extLst>
      <p:ext uri="{BB962C8B-B14F-4D97-AF65-F5344CB8AC3E}">
        <p14:creationId xmlns:p14="http://schemas.microsoft.com/office/powerpoint/2010/main" val="539726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FA433C-08C6-B241-9716-AE1DE646DFD6}"/>
              </a:ext>
            </a:extLst>
          </p:cNvPr>
          <p:cNvSpPr>
            <a:spLocks noGrp="1"/>
          </p:cNvSpPr>
          <p:nvPr>
            <p:ph type="title"/>
          </p:nvPr>
        </p:nvSpPr>
        <p:spPr>
          <a:xfrm>
            <a:off x="1228722" y="219042"/>
            <a:ext cx="8543501" cy="565079"/>
          </a:xfrm>
          <a:noFill/>
          <a:effectLst>
            <a:glow>
              <a:schemeClr val="bg2">
                <a:alpha val="75000"/>
              </a:schemeClr>
            </a:glow>
            <a:outerShdw blurRad="50800" dist="38100" dir="2700000" algn="tl" rotWithShape="0">
              <a:prstClr val="black">
                <a:alpha val="40000"/>
              </a:prstClr>
            </a:outerShdw>
          </a:effectLst>
        </p:spPr>
        <p:txBody>
          <a:bodyPr>
            <a:noAutofit/>
          </a:bodyPr>
          <a:lstStyle/>
          <a:p>
            <a:r>
              <a:rPr lang="fr-FR" sz="3200" u="sng" dirty="0">
                <a:latin typeface="Arial Narrow" panose="020B0604020202020204" pitchFamily="34" charset="0"/>
                <a:cs typeface="Arial Narrow" panose="020B0604020202020204" pitchFamily="34" charset="0"/>
              </a:rPr>
              <a:t>Question: </a:t>
            </a:r>
            <a:r>
              <a:rPr lang="fr-FR" sz="3200" u="sng" dirty="0" err="1">
                <a:latin typeface="Arial Narrow" panose="020B0604020202020204" pitchFamily="34" charset="0"/>
                <a:cs typeface="Arial Narrow" panose="020B0604020202020204" pitchFamily="34" charset="0"/>
              </a:rPr>
              <a:t>which</a:t>
            </a:r>
            <a:r>
              <a:rPr lang="fr-FR" sz="3200" u="sng" dirty="0">
                <a:latin typeface="Arial Narrow" panose="020B0604020202020204" pitchFamily="34" charset="0"/>
                <a:cs typeface="Arial Narrow" panose="020B0604020202020204" pitchFamily="34" charset="0"/>
              </a:rPr>
              <a:t> </a:t>
            </a:r>
            <a:r>
              <a:rPr lang="fr-FR" sz="3200" u="sng" dirty="0" err="1">
                <a:latin typeface="Arial Narrow" panose="020B0604020202020204" pitchFamily="34" charset="0"/>
                <a:cs typeface="Arial Narrow" panose="020B0604020202020204" pitchFamily="34" charset="0"/>
              </a:rPr>
              <a:t>mechanobiological</a:t>
            </a:r>
            <a:r>
              <a:rPr lang="fr-FR" sz="3200" u="sng" dirty="0">
                <a:latin typeface="Arial Narrow" panose="020B0604020202020204" pitchFamily="34" charset="0"/>
                <a:cs typeface="Arial Narrow" panose="020B0604020202020204" pitchFamily="34" charset="0"/>
              </a:rPr>
              <a:t> markers?</a:t>
            </a:r>
            <a:endParaRPr lang="fr-FR" sz="3200" dirty="0">
              <a:latin typeface="Arial Narrow" panose="020B0604020202020204" pitchFamily="34" charset="0"/>
              <a:cs typeface="Arial Narrow" panose="020B0604020202020204" pitchFamily="34" charset="0"/>
            </a:endParaRPr>
          </a:p>
        </p:txBody>
      </p:sp>
      <p:pic>
        <p:nvPicPr>
          <p:cNvPr id="4" name="Image 3">
            <a:extLst>
              <a:ext uri="{FF2B5EF4-FFF2-40B4-BE49-F238E27FC236}">
                <a16:creationId xmlns:a16="http://schemas.microsoft.com/office/drawing/2014/main" id="{2AF2528E-6937-D144-B268-0712BDEA5E87}"/>
              </a:ext>
            </a:extLst>
          </p:cNvPr>
          <p:cNvPicPr>
            <a:picLocks noChangeAspect="1"/>
          </p:cNvPicPr>
          <p:nvPr/>
        </p:nvPicPr>
        <p:blipFill rotWithShape="1">
          <a:blip r:embed="rId2"/>
          <a:srcRect l="32089" t="36887" r="16248"/>
          <a:stretch/>
        </p:blipFill>
        <p:spPr>
          <a:xfrm>
            <a:off x="0" y="1112055"/>
            <a:ext cx="6143456" cy="3737597"/>
          </a:xfrm>
          <a:prstGeom prst="rect">
            <a:avLst/>
          </a:prstGeom>
          <a:effectLst>
            <a:outerShdw blurRad="50800" dist="38100" dir="2700000" algn="tl" rotWithShape="0">
              <a:prstClr val="black">
                <a:alpha val="40000"/>
              </a:prstClr>
            </a:outerShdw>
          </a:effectLst>
        </p:spPr>
      </p:pic>
      <p:sp>
        <p:nvSpPr>
          <p:cNvPr id="6" name="ZoneTexte 5">
            <a:extLst>
              <a:ext uri="{FF2B5EF4-FFF2-40B4-BE49-F238E27FC236}">
                <a16:creationId xmlns:a16="http://schemas.microsoft.com/office/drawing/2014/main" id="{4B7E6674-BCE9-314C-A3C2-AA463CAB7173}"/>
              </a:ext>
            </a:extLst>
          </p:cNvPr>
          <p:cNvSpPr txBox="1"/>
          <p:nvPr/>
        </p:nvSpPr>
        <p:spPr>
          <a:xfrm>
            <a:off x="6143456" y="1112055"/>
            <a:ext cx="3628768" cy="4524315"/>
          </a:xfrm>
          <a:prstGeom prst="rect">
            <a:avLst/>
          </a:prstGeom>
          <a:noFill/>
          <a:effectLst/>
        </p:spPr>
        <p:txBody>
          <a:bodyPr wrap="square" rtlCol="0">
            <a:spAutoFit/>
          </a:bodyPr>
          <a:lstStyle/>
          <a:p>
            <a:pPr marL="285750" indent="-285750">
              <a:buFontTx/>
              <a:buChar char="-"/>
            </a:pPr>
            <a:r>
              <a:rPr lang="fr-FR" b="1" u="sng" dirty="0" err="1">
                <a:latin typeface="Arial Narrow" panose="020B0604020202020204" pitchFamily="34" charset="0"/>
                <a:cs typeface="Arial Narrow" panose="020B0604020202020204" pitchFamily="34" charset="0"/>
              </a:rPr>
              <a:t>Approach</a:t>
            </a:r>
            <a:r>
              <a:rPr lang="fr-FR" b="1" u="sng" dirty="0">
                <a:latin typeface="Arial Narrow" panose="020B0604020202020204" pitchFamily="34" charset="0"/>
                <a:cs typeface="Arial Narrow" panose="020B0604020202020204" pitchFamily="34" charset="0"/>
              </a:rPr>
              <a:t> </a:t>
            </a:r>
            <a:r>
              <a:rPr lang="fr-FR" b="1" u="sng" dirty="0" err="1">
                <a:latin typeface="Arial Narrow" panose="020B0604020202020204" pitchFamily="34" charset="0"/>
                <a:cs typeface="Arial Narrow" panose="020B0604020202020204" pitchFamily="34" charset="0"/>
              </a:rPr>
              <a:t>curve</a:t>
            </a:r>
            <a:r>
              <a:rPr lang="fr-FR" b="1" u="sng" dirty="0">
                <a:latin typeface="Arial Narrow" panose="020B0604020202020204" pitchFamily="34" charset="0"/>
                <a:cs typeface="Arial Narrow" panose="020B0604020202020204" pitchFamily="34" charset="0"/>
              </a:rPr>
              <a:t> :</a:t>
            </a:r>
          </a:p>
          <a:p>
            <a:pPr marL="742950" lvl="1" indent="-285750">
              <a:buFontTx/>
              <a:buChar char="-"/>
            </a:pPr>
            <a:r>
              <a:rPr lang="fr-FR" dirty="0" err="1">
                <a:latin typeface="Arial Narrow" panose="020B0604020202020204" pitchFamily="34" charset="0"/>
                <a:cs typeface="Arial Narrow" panose="020B0604020202020204" pitchFamily="34" charset="0"/>
              </a:rPr>
              <a:t>Stiffness</a:t>
            </a:r>
            <a:r>
              <a:rPr lang="fr-FR" dirty="0">
                <a:latin typeface="Arial Narrow" panose="020B0604020202020204" pitchFamily="34" charset="0"/>
                <a:cs typeface="Arial Narrow" panose="020B0604020202020204" pitchFamily="34" charset="0"/>
              </a:rPr>
              <a:t>, </a:t>
            </a:r>
            <a:r>
              <a:rPr lang="fr-FR" dirty="0" err="1">
                <a:latin typeface="Arial Narrow" panose="020B0604020202020204" pitchFamily="34" charset="0"/>
                <a:cs typeface="Arial Narrow" panose="020B0604020202020204" pitchFamily="34" charset="0"/>
              </a:rPr>
              <a:t>Elasticity</a:t>
            </a:r>
            <a:endParaRPr lang="fr-FR" dirty="0">
              <a:latin typeface="Arial Narrow" panose="020B0604020202020204" pitchFamily="34" charset="0"/>
              <a:cs typeface="Arial Narrow" panose="020B0604020202020204" pitchFamily="34" charset="0"/>
            </a:endParaRPr>
          </a:p>
          <a:p>
            <a:pPr marL="742950" lvl="1" indent="-285750">
              <a:buFontTx/>
              <a:buChar char="-"/>
            </a:pPr>
            <a:r>
              <a:rPr lang="fr-FR" dirty="0" err="1">
                <a:latin typeface="Arial Narrow" panose="020B0604020202020204" pitchFamily="34" charset="0"/>
                <a:cs typeface="Arial Narrow" panose="020B0604020202020204" pitchFamily="34" charset="0"/>
              </a:rPr>
              <a:t>Pre</a:t>
            </a:r>
            <a:r>
              <a:rPr lang="fr-FR" dirty="0">
                <a:latin typeface="Arial Narrow" panose="020B0604020202020204" pitchFamily="34" charset="0"/>
                <a:cs typeface="Arial Narrow" panose="020B0604020202020204" pitchFamily="34" charset="0"/>
              </a:rPr>
              <a:t> Stress</a:t>
            </a:r>
          </a:p>
          <a:p>
            <a:pPr marL="742950" lvl="1" indent="-285750">
              <a:buFontTx/>
              <a:buChar char="-"/>
            </a:pPr>
            <a:r>
              <a:rPr lang="fr-FR" dirty="0">
                <a:latin typeface="Arial Narrow" panose="020B0604020202020204" pitchFamily="34" charset="0"/>
                <a:cs typeface="Arial Narrow" panose="020B0604020202020204" pitchFamily="34" charset="0"/>
              </a:rPr>
              <a:t>Jumping on </a:t>
            </a:r>
            <a:r>
              <a:rPr lang="fr-FR" dirty="0" err="1">
                <a:latin typeface="Arial Narrow" panose="020B0604020202020204" pitchFamily="34" charset="0"/>
                <a:cs typeface="Arial Narrow" panose="020B0604020202020204" pitchFamily="34" charset="0"/>
              </a:rPr>
              <a:t>approach</a:t>
            </a:r>
            <a:endParaRPr lang="fr-FR" dirty="0">
              <a:latin typeface="Arial Narrow" panose="020B0604020202020204" pitchFamily="34" charset="0"/>
              <a:cs typeface="Arial Narrow" panose="020B0604020202020204" pitchFamily="34" charset="0"/>
            </a:endParaRPr>
          </a:p>
          <a:p>
            <a:pPr marL="742950" lvl="1" indent="-285750">
              <a:buFontTx/>
              <a:buChar char="-"/>
            </a:pPr>
            <a:r>
              <a:rPr lang="fr-FR" dirty="0" err="1">
                <a:latin typeface="Arial Narrow" panose="020B0604020202020204" pitchFamily="34" charset="0"/>
                <a:cs typeface="Arial Narrow" panose="020B0604020202020204" pitchFamily="34" charset="0"/>
              </a:rPr>
              <a:t>Repulsive</a:t>
            </a:r>
            <a:r>
              <a:rPr lang="fr-FR" dirty="0">
                <a:latin typeface="Arial Narrow" panose="020B0604020202020204" pitchFamily="34" charset="0"/>
                <a:cs typeface="Arial Narrow" panose="020B0604020202020204" pitchFamily="34" charset="0"/>
              </a:rPr>
              <a:t> interaction</a:t>
            </a:r>
          </a:p>
          <a:p>
            <a:pPr marL="742950" lvl="1" indent="-285750">
              <a:buFontTx/>
              <a:buChar char="-"/>
            </a:pPr>
            <a:r>
              <a:rPr lang="fr-FR" dirty="0" err="1">
                <a:latin typeface="Arial Narrow" panose="020B0604020202020204" pitchFamily="34" charset="0"/>
                <a:cs typeface="Arial Narrow" panose="020B0604020202020204" pitchFamily="34" charset="0"/>
              </a:rPr>
              <a:t>Shrinkage</a:t>
            </a:r>
            <a:r>
              <a:rPr lang="fr-FR" dirty="0">
                <a:latin typeface="Arial Narrow" panose="020B0604020202020204" pitchFamily="34" charset="0"/>
                <a:cs typeface="Arial Narrow" panose="020B0604020202020204" pitchFamily="34" charset="0"/>
              </a:rPr>
              <a:t> </a:t>
            </a:r>
            <a:r>
              <a:rPr lang="fr-FR" dirty="0" err="1">
                <a:latin typeface="Arial Narrow" panose="020B0604020202020204" pitchFamily="34" charset="0"/>
                <a:cs typeface="Arial Narrow" panose="020B0604020202020204" pitchFamily="34" charset="0"/>
              </a:rPr>
              <a:t>curve</a:t>
            </a:r>
            <a:endParaRPr lang="fr-FR" dirty="0">
              <a:latin typeface="Arial Narrow" panose="020B0604020202020204" pitchFamily="34" charset="0"/>
              <a:cs typeface="Arial Narrow" panose="020B0604020202020204" pitchFamily="34" charset="0"/>
            </a:endParaRPr>
          </a:p>
          <a:p>
            <a:pPr marL="285750" indent="-285750">
              <a:buFontTx/>
              <a:buChar char="-"/>
            </a:pPr>
            <a:r>
              <a:rPr lang="fr-FR" b="1" u="sng" dirty="0" err="1">
                <a:latin typeface="Arial Narrow" panose="020B0604020202020204" pitchFamily="34" charset="0"/>
                <a:cs typeface="Arial Narrow" panose="020B0604020202020204" pitchFamily="34" charset="0"/>
              </a:rPr>
              <a:t>Adhesion</a:t>
            </a:r>
            <a:endParaRPr lang="fr-FR" b="1" u="sng" dirty="0">
              <a:latin typeface="Arial Narrow" panose="020B0604020202020204" pitchFamily="34" charset="0"/>
              <a:cs typeface="Arial Narrow" panose="020B0604020202020204" pitchFamily="34" charset="0"/>
            </a:endParaRPr>
          </a:p>
          <a:p>
            <a:pPr marL="742950" lvl="1" indent="-285750">
              <a:buFontTx/>
              <a:buChar char="-"/>
            </a:pPr>
            <a:r>
              <a:rPr lang="fr-FR" dirty="0" err="1">
                <a:latin typeface="Arial Narrow" panose="020B0604020202020204" pitchFamily="34" charset="0"/>
                <a:cs typeface="Arial Narrow" panose="020B0604020202020204" pitchFamily="34" charset="0"/>
              </a:rPr>
              <a:t>Number</a:t>
            </a:r>
            <a:r>
              <a:rPr lang="fr-FR" dirty="0">
                <a:latin typeface="Arial Narrow" panose="020B0604020202020204" pitchFamily="34" charset="0"/>
                <a:cs typeface="Arial Narrow" panose="020B0604020202020204" pitchFamily="34" charset="0"/>
              </a:rPr>
              <a:t> of nanotubes</a:t>
            </a:r>
          </a:p>
          <a:p>
            <a:pPr marL="742950" lvl="1" indent="-285750">
              <a:buFontTx/>
              <a:buChar char="-"/>
            </a:pPr>
            <a:r>
              <a:rPr lang="fr-FR" dirty="0" err="1">
                <a:latin typeface="Arial Narrow" panose="020B0604020202020204" pitchFamily="34" charset="0"/>
                <a:cs typeface="Arial Narrow" panose="020B0604020202020204" pitchFamily="34" charset="0"/>
              </a:rPr>
              <a:t>Length</a:t>
            </a:r>
            <a:r>
              <a:rPr lang="fr-FR" dirty="0">
                <a:latin typeface="Arial Narrow" panose="020B0604020202020204" pitchFamily="34" charset="0"/>
                <a:cs typeface="Arial Narrow" panose="020B0604020202020204" pitchFamily="34" charset="0"/>
              </a:rPr>
              <a:t> of nanotubes</a:t>
            </a:r>
          </a:p>
          <a:p>
            <a:pPr marL="742950" lvl="1" indent="-285750">
              <a:buFontTx/>
              <a:buChar char="-"/>
            </a:pPr>
            <a:r>
              <a:rPr lang="fr-FR" dirty="0" err="1">
                <a:latin typeface="Arial Narrow" panose="020B0604020202020204" pitchFamily="34" charset="0"/>
                <a:cs typeface="Arial Narrow" panose="020B0604020202020204" pitchFamily="34" charset="0"/>
              </a:rPr>
              <a:t>Breaking</a:t>
            </a:r>
            <a:r>
              <a:rPr lang="fr-FR" dirty="0">
                <a:latin typeface="Arial Narrow" panose="020B0604020202020204" pitchFamily="34" charset="0"/>
                <a:cs typeface="Arial Narrow" panose="020B0604020202020204" pitchFamily="34" charset="0"/>
              </a:rPr>
              <a:t> force of the nanotubes</a:t>
            </a:r>
          </a:p>
          <a:p>
            <a:pPr marL="742950" lvl="1" indent="-285750">
              <a:buFontTx/>
              <a:buChar char="-"/>
            </a:pPr>
            <a:r>
              <a:rPr lang="fr-FR" dirty="0" err="1">
                <a:latin typeface="Arial Narrow" panose="020B0604020202020204" pitchFamily="34" charset="0"/>
                <a:cs typeface="Arial Narrow" panose="020B0604020202020204" pitchFamily="34" charset="0"/>
              </a:rPr>
              <a:t>Adhesion</a:t>
            </a:r>
            <a:r>
              <a:rPr lang="fr-FR" dirty="0">
                <a:latin typeface="Arial Narrow" panose="020B0604020202020204" pitchFamily="34" charset="0"/>
                <a:cs typeface="Arial Narrow" panose="020B0604020202020204" pitchFamily="34" charset="0"/>
              </a:rPr>
              <a:t> </a:t>
            </a:r>
            <a:r>
              <a:rPr lang="fr-FR" dirty="0" err="1">
                <a:latin typeface="Arial Narrow" panose="020B0604020202020204" pitchFamily="34" charset="0"/>
                <a:cs typeface="Arial Narrow" panose="020B0604020202020204" pitchFamily="34" charset="0"/>
              </a:rPr>
              <a:t>work</a:t>
            </a:r>
            <a:endParaRPr lang="fr-FR" dirty="0">
              <a:latin typeface="Arial Narrow" panose="020B0604020202020204" pitchFamily="34" charset="0"/>
              <a:cs typeface="Arial Narrow" panose="020B0604020202020204" pitchFamily="34" charset="0"/>
            </a:endParaRPr>
          </a:p>
          <a:p>
            <a:pPr marL="285750" indent="-285750">
              <a:buFontTx/>
              <a:buChar char="-"/>
            </a:pPr>
            <a:r>
              <a:rPr lang="fr-FR" b="1" u="sng" dirty="0" err="1">
                <a:latin typeface="Arial Narrow" panose="020B0604020202020204" pitchFamily="34" charset="0"/>
                <a:cs typeface="Arial Narrow" panose="020B0604020202020204" pitchFamily="34" charset="0"/>
              </a:rPr>
              <a:t>Difference</a:t>
            </a:r>
            <a:r>
              <a:rPr lang="fr-FR" b="1" u="sng" dirty="0">
                <a:latin typeface="Arial Narrow" panose="020B0604020202020204" pitchFamily="34" charset="0"/>
                <a:cs typeface="Arial Narrow" panose="020B0604020202020204" pitchFamily="34" charset="0"/>
              </a:rPr>
              <a:t> </a:t>
            </a:r>
            <a:r>
              <a:rPr lang="fr-FR" b="1" u="sng" dirty="0" err="1">
                <a:latin typeface="Arial Narrow" panose="020B0604020202020204" pitchFamily="34" charset="0"/>
                <a:cs typeface="Arial Narrow" panose="020B0604020202020204" pitchFamily="34" charset="0"/>
              </a:rPr>
              <a:t>approach</a:t>
            </a:r>
            <a:r>
              <a:rPr lang="fr-FR" b="1" u="sng" dirty="0">
                <a:latin typeface="Arial Narrow" panose="020B0604020202020204" pitchFamily="34" charset="0"/>
                <a:cs typeface="Arial Narrow" panose="020B0604020202020204" pitchFamily="34" charset="0"/>
              </a:rPr>
              <a:t>/</a:t>
            </a:r>
            <a:r>
              <a:rPr lang="fr-FR" b="1" u="sng" dirty="0" err="1">
                <a:latin typeface="Arial Narrow" panose="020B0604020202020204" pitchFamily="34" charset="0"/>
                <a:cs typeface="Arial Narrow" panose="020B0604020202020204" pitchFamily="34" charset="0"/>
              </a:rPr>
              <a:t>retraction</a:t>
            </a:r>
            <a:endParaRPr lang="fr-FR" b="1" u="sng" dirty="0">
              <a:latin typeface="Arial Narrow" panose="020B0604020202020204" pitchFamily="34" charset="0"/>
              <a:cs typeface="Arial Narrow" panose="020B0604020202020204" pitchFamily="34" charset="0"/>
            </a:endParaRPr>
          </a:p>
          <a:p>
            <a:pPr marL="742950" lvl="1" indent="-285750">
              <a:buFontTx/>
              <a:buChar char="-"/>
            </a:pPr>
            <a:r>
              <a:rPr lang="fr-FR" dirty="0" err="1">
                <a:latin typeface="Arial Narrow" panose="020B0604020202020204" pitchFamily="34" charset="0"/>
                <a:cs typeface="Arial Narrow" panose="020B0604020202020204" pitchFamily="34" charset="0"/>
              </a:rPr>
              <a:t>Dissipated</a:t>
            </a:r>
            <a:r>
              <a:rPr lang="fr-FR" dirty="0">
                <a:latin typeface="Arial Narrow" panose="020B0604020202020204" pitchFamily="34" charset="0"/>
                <a:cs typeface="Arial Narrow" panose="020B0604020202020204" pitchFamily="34" charset="0"/>
              </a:rPr>
              <a:t> </a:t>
            </a:r>
            <a:r>
              <a:rPr lang="fr-FR" dirty="0" err="1">
                <a:latin typeface="Arial Narrow" panose="020B0604020202020204" pitchFamily="34" charset="0"/>
                <a:cs typeface="Arial Narrow" panose="020B0604020202020204" pitchFamily="34" charset="0"/>
              </a:rPr>
              <a:t>energy</a:t>
            </a:r>
            <a:endParaRPr lang="fr-FR" dirty="0">
              <a:latin typeface="Arial Narrow" panose="020B0604020202020204" pitchFamily="34" charset="0"/>
              <a:cs typeface="Arial Narrow" panose="020B0604020202020204" pitchFamily="34" charset="0"/>
            </a:endParaRPr>
          </a:p>
          <a:p>
            <a:pPr marL="742950" lvl="1" indent="-285750">
              <a:buFontTx/>
              <a:buChar char="-"/>
            </a:pPr>
            <a:r>
              <a:rPr lang="fr-FR" dirty="0" err="1">
                <a:latin typeface="Arial Narrow" panose="020B0604020202020204" pitchFamily="34" charset="0"/>
                <a:cs typeface="Arial Narrow" panose="020B0604020202020204" pitchFamily="34" charset="0"/>
              </a:rPr>
              <a:t>Viscoelasticity</a:t>
            </a:r>
            <a:r>
              <a:rPr lang="fr-FR" dirty="0">
                <a:latin typeface="Arial Narrow" panose="020B0604020202020204" pitchFamily="34" charset="0"/>
                <a:cs typeface="Arial Narrow" panose="020B0604020202020204" pitchFamily="34" charset="0"/>
              </a:rPr>
              <a:t> as a </a:t>
            </a:r>
            <a:r>
              <a:rPr lang="fr-FR" dirty="0" err="1">
                <a:latin typeface="Arial Narrow" panose="020B0604020202020204" pitchFamily="34" charset="0"/>
                <a:cs typeface="Arial Narrow" panose="020B0604020202020204" pitchFamily="34" charset="0"/>
              </a:rPr>
              <a:t>function</a:t>
            </a:r>
            <a:r>
              <a:rPr lang="fr-FR" dirty="0">
                <a:latin typeface="Arial Narrow" panose="020B0604020202020204" pitchFamily="34" charset="0"/>
                <a:cs typeface="Arial Narrow" panose="020B0604020202020204" pitchFamily="34" charset="0"/>
              </a:rPr>
              <a:t> of the stress </a:t>
            </a:r>
            <a:r>
              <a:rPr lang="fr-FR" dirty="0" err="1">
                <a:latin typeface="Arial Narrow" panose="020B0604020202020204" pitchFamily="34" charset="0"/>
                <a:cs typeface="Arial Narrow" panose="020B0604020202020204" pitchFamily="34" charset="0"/>
              </a:rPr>
              <a:t>regime</a:t>
            </a:r>
            <a:endParaRPr lang="fr-FR" dirty="0">
              <a:latin typeface="Arial Narrow" panose="020B0604020202020204" pitchFamily="34" charset="0"/>
              <a:cs typeface="Arial Narrow" panose="020B0604020202020204" pitchFamily="34" charset="0"/>
            </a:endParaRPr>
          </a:p>
          <a:p>
            <a:pPr lvl="1"/>
            <a:endParaRPr lang="fr-FR" dirty="0">
              <a:latin typeface="Arial Narrow" panose="020B0604020202020204" pitchFamily="34" charset="0"/>
              <a:cs typeface="Arial Narrow" panose="020B0604020202020204" pitchFamily="34" charset="0"/>
            </a:endParaRPr>
          </a:p>
        </p:txBody>
      </p:sp>
      <p:sp>
        <p:nvSpPr>
          <p:cNvPr id="8" name="ZoneTexte 7">
            <a:extLst>
              <a:ext uri="{FF2B5EF4-FFF2-40B4-BE49-F238E27FC236}">
                <a16:creationId xmlns:a16="http://schemas.microsoft.com/office/drawing/2014/main" id="{1F1CA518-50B9-854B-8695-67EFE8CFA0D6}"/>
              </a:ext>
            </a:extLst>
          </p:cNvPr>
          <p:cNvSpPr txBox="1"/>
          <p:nvPr/>
        </p:nvSpPr>
        <p:spPr>
          <a:xfrm>
            <a:off x="207817" y="4990039"/>
            <a:ext cx="5935637" cy="830997"/>
          </a:xfrm>
          <a:prstGeom prst="rect">
            <a:avLst/>
          </a:prstGeom>
          <a:noFill/>
          <a:effectLst/>
        </p:spPr>
        <p:txBody>
          <a:bodyPr wrap="square" rtlCol="0">
            <a:spAutoFit/>
          </a:bodyPr>
          <a:lstStyle/>
          <a:p>
            <a:pPr algn="ctr"/>
            <a:r>
              <a:rPr lang="fr-FR" sz="2400" b="1" dirty="0" err="1">
                <a:latin typeface="Arial Narrow" panose="020B0604020202020204" pitchFamily="34" charset="0"/>
                <a:cs typeface="Arial Narrow" panose="020B0604020202020204" pitchFamily="34" charset="0"/>
              </a:rPr>
              <a:t>Several</a:t>
            </a:r>
            <a:r>
              <a:rPr lang="fr-FR" sz="2400" b="1" dirty="0">
                <a:latin typeface="Arial Narrow" panose="020B0604020202020204" pitchFamily="34" charset="0"/>
                <a:cs typeface="Arial Narrow" panose="020B0604020202020204" pitchFamily="34" charset="0"/>
              </a:rPr>
              <a:t> </a:t>
            </a:r>
            <a:r>
              <a:rPr lang="fr-FR" sz="2400" b="1" dirty="0" err="1">
                <a:latin typeface="Arial Narrow" panose="020B0604020202020204" pitchFamily="34" charset="0"/>
                <a:cs typeface="Arial Narrow" panose="020B0604020202020204" pitchFamily="34" charset="0"/>
              </a:rPr>
              <a:t>mechanobiological</a:t>
            </a:r>
            <a:r>
              <a:rPr lang="fr-FR" sz="2400" b="1" dirty="0">
                <a:latin typeface="Arial Narrow" panose="020B0604020202020204" pitchFamily="34" charset="0"/>
                <a:cs typeface="Arial Narrow" panose="020B0604020202020204" pitchFamily="34" charset="0"/>
              </a:rPr>
              <a:t> markers </a:t>
            </a:r>
            <a:r>
              <a:rPr lang="fr-FR" sz="2400" b="1" dirty="0" err="1">
                <a:latin typeface="Arial Narrow" panose="020B0604020202020204" pitchFamily="34" charset="0"/>
                <a:cs typeface="Arial Narrow" panose="020B0604020202020204" pitchFamily="34" charset="0"/>
              </a:rPr>
              <a:t>allow</a:t>
            </a:r>
            <a:r>
              <a:rPr lang="fr-FR" sz="2400" b="1" dirty="0">
                <a:latin typeface="Arial Narrow" panose="020B0604020202020204" pitchFamily="34" charset="0"/>
                <a:cs typeface="Arial Narrow" panose="020B0604020202020204" pitchFamily="34" charset="0"/>
              </a:rPr>
              <a:t> the discrimination of </a:t>
            </a:r>
            <a:r>
              <a:rPr lang="fr-FR" sz="2400" b="1" dirty="0" err="1">
                <a:latin typeface="Arial Narrow" panose="020B0604020202020204" pitchFamily="34" charset="0"/>
                <a:cs typeface="Arial Narrow" panose="020B0604020202020204" pitchFamily="34" charset="0"/>
              </a:rPr>
              <a:t>breast</a:t>
            </a:r>
            <a:r>
              <a:rPr lang="fr-FR" sz="2400" b="1" dirty="0">
                <a:latin typeface="Arial Narrow" panose="020B0604020202020204" pitchFamily="34" charset="0"/>
                <a:cs typeface="Arial Narrow" panose="020B0604020202020204" pitchFamily="34" charset="0"/>
              </a:rPr>
              <a:t> cancer </a:t>
            </a:r>
            <a:r>
              <a:rPr lang="fr-FR" sz="2400" b="1" dirty="0" err="1">
                <a:latin typeface="Arial Narrow" panose="020B0604020202020204" pitchFamily="34" charset="0"/>
                <a:cs typeface="Arial Narrow" panose="020B0604020202020204" pitchFamily="34" charset="0"/>
              </a:rPr>
              <a:t>lines</a:t>
            </a:r>
            <a:endParaRPr lang="fr-FR" sz="2400" b="1" dirty="0">
              <a:latin typeface="Arial Narrow" panose="020B0604020202020204" pitchFamily="34" charset="0"/>
              <a:cs typeface="Arial Narrow" panose="020B0604020202020204" pitchFamily="34" charset="0"/>
            </a:endParaRPr>
          </a:p>
        </p:txBody>
      </p:sp>
      <p:sp>
        <p:nvSpPr>
          <p:cNvPr id="3" name="Rectangle 2">
            <a:extLst>
              <a:ext uri="{FF2B5EF4-FFF2-40B4-BE49-F238E27FC236}">
                <a16:creationId xmlns:a16="http://schemas.microsoft.com/office/drawing/2014/main" id="{6F1CC2CA-EF12-DE41-B851-FFD8BE966BF0}"/>
              </a:ext>
            </a:extLst>
          </p:cNvPr>
          <p:cNvSpPr/>
          <p:nvPr/>
        </p:nvSpPr>
        <p:spPr>
          <a:xfrm>
            <a:off x="0" y="4098175"/>
            <a:ext cx="415636" cy="4488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7" name="ZoneTexte 6">
            <a:extLst>
              <a:ext uri="{FF2B5EF4-FFF2-40B4-BE49-F238E27FC236}">
                <a16:creationId xmlns:a16="http://schemas.microsoft.com/office/drawing/2014/main" id="{2CB55312-29BD-734B-B773-D9CD36B5905A}"/>
              </a:ext>
            </a:extLst>
          </p:cNvPr>
          <p:cNvSpPr txBox="1"/>
          <p:nvPr/>
        </p:nvSpPr>
        <p:spPr>
          <a:xfrm>
            <a:off x="4520377" y="1076985"/>
            <a:ext cx="1623080"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fr-FR" sz="1400" dirty="0" err="1">
                <a:latin typeface="Arial Narrow" panose="020B0604020202020204" pitchFamily="34" charset="0"/>
                <a:cs typeface="Arial Narrow" panose="020B0604020202020204" pitchFamily="34" charset="0"/>
              </a:rPr>
              <a:t>Smolyakov</a:t>
            </a:r>
            <a:r>
              <a:rPr lang="fr-FR" sz="1400" dirty="0">
                <a:latin typeface="Arial Narrow" panose="020B0604020202020204" pitchFamily="34" charset="0"/>
                <a:cs typeface="Arial Narrow" panose="020B0604020202020204" pitchFamily="34" charset="0"/>
              </a:rPr>
              <a:t> et al. 2016 </a:t>
            </a:r>
            <a:br>
              <a:rPr lang="fr-FR" sz="1400" dirty="0">
                <a:latin typeface="Arial Narrow" panose="020B0604020202020204" pitchFamily="34" charset="0"/>
                <a:cs typeface="Arial Narrow" panose="020B0604020202020204" pitchFamily="34" charset="0"/>
              </a:rPr>
            </a:br>
            <a:r>
              <a:rPr lang="fr-FR" sz="1400" dirty="0">
                <a:latin typeface="Arial Narrow" panose="020B0604020202020204" pitchFamily="34" charset="0"/>
                <a:cs typeface="Arial Narrow" panose="020B0604020202020204" pitchFamily="34" charset="0"/>
              </a:rPr>
              <a:t>ACS AMI</a:t>
            </a:r>
          </a:p>
        </p:txBody>
      </p:sp>
    </p:spTree>
    <p:extLst>
      <p:ext uri="{BB962C8B-B14F-4D97-AF65-F5344CB8AC3E}">
        <p14:creationId xmlns:p14="http://schemas.microsoft.com/office/powerpoint/2010/main" val="5438466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887112-A8FE-A44D-9279-08B75F9A5976}"/>
              </a:ext>
            </a:extLst>
          </p:cNvPr>
          <p:cNvSpPr/>
          <p:nvPr/>
        </p:nvSpPr>
        <p:spPr>
          <a:xfrm>
            <a:off x="0" y="864140"/>
            <a:ext cx="10058400" cy="5486400"/>
          </a:xfrm>
          <a:prstGeom prst="rect">
            <a:avLst/>
          </a:prstGeom>
          <a:solidFill>
            <a:srgbClr val="001A3A"/>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bg1"/>
              </a:solidFill>
            </a:endParaRPr>
          </a:p>
        </p:txBody>
      </p:sp>
      <p:pic>
        <p:nvPicPr>
          <p:cNvPr id="4" name="Image 3"/>
          <p:cNvPicPr>
            <a:picLocks noChangeAspect="1"/>
          </p:cNvPicPr>
          <p:nvPr/>
        </p:nvPicPr>
        <p:blipFill>
          <a:blip r:embed="rId2"/>
          <a:stretch>
            <a:fillRect/>
          </a:stretch>
        </p:blipFill>
        <p:spPr>
          <a:xfrm>
            <a:off x="2432720" y="1412776"/>
            <a:ext cx="5112569" cy="4729127"/>
          </a:xfrm>
          <a:prstGeom prst="rect">
            <a:avLst/>
          </a:prstGeom>
        </p:spPr>
      </p:pic>
      <p:sp>
        <p:nvSpPr>
          <p:cNvPr id="3" name="ZoneTexte 2"/>
          <p:cNvSpPr txBox="1"/>
          <p:nvPr/>
        </p:nvSpPr>
        <p:spPr>
          <a:xfrm>
            <a:off x="381000" y="65407"/>
            <a:ext cx="9144000" cy="646331"/>
          </a:xfrm>
          <a:prstGeom prst="rect">
            <a:avLst/>
          </a:prstGeom>
          <a:noFill/>
        </p:spPr>
        <p:txBody>
          <a:bodyPr wrap="square" rtlCol="0">
            <a:spAutoFit/>
          </a:bodyPr>
          <a:lstStyle/>
          <a:p>
            <a:pPr algn="ctr"/>
            <a:r>
              <a:rPr lang="fr-FR" sz="3600" b="1" dirty="0">
                <a:solidFill>
                  <a:schemeClr val="bg1"/>
                </a:solidFill>
                <a:latin typeface="Eurostile"/>
                <a:cs typeface="Eurostile"/>
              </a:rPr>
              <a:t>Conclusions: AFM </a:t>
            </a:r>
            <a:r>
              <a:rPr lang="fr-FR" sz="3600" b="1" dirty="0" err="1">
                <a:solidFill>
                  <a:schemeClr val="bg1"/>
                </a:solidFill>
                <a:latin typeface="Eurostile"/>
                <a:cs typeface="Eurostile"/>
              </a:rPr>
              <a:t>is</a:t>
            </a:r>
            <a:endParaRPr lang="en-US" sz="3600" b="1" dirty="0">
              <a:solidFill>
                <a:schemeClr val="bg1"/>
              </a:solidFill>
              <a:latin typeface="Eurostile"/>
              <a:cs typeface="Eurostile"/>
            </a:endParaRPr>
          </a:p>
        </p:txBody>
      </p:sp>
      <p:sp>
        <p:nvSpPr>
          <p:cNvPr id="6" name="Rectangle 5"/>
          <p:cNvSpPr/>
          <p:nvPr/>
        </p:nvSpPr>
        <p:spPr>
          <a:xfrm>
            <a:off x="1159803" y="1834508"/>
            <a:ext cx="4968553" cy="1077218"/>
          </a:xfrm>
          <a:prstGeom prst="rect">
            <a:avLst/>
          </a:prstGeom>
        </p:spPr>
        <p:txBody>
          <a:bodyPr wrap="square">
            <a:spAutoFit/>
          </a:bodyPr>
          <a:lstStyle/>
          <a:p>
            <a:pPr marL="0" lvl="1" algn="ctr"/>
            <a:r>
              <a:rPr lang="fr-FR" sz="3200" b="1" dirty="0">
                <a:solidFill>
                  <a:schemeClr val="bg1"/>
                </a:solidFill>
                <a:latin typeface="Eurostile"/>
                <a:cs typeface="Eurostile"/>
              </a:rPr>
              <a:t>A </a:t>
            </a:r>
            <a:r>
              <a:rPr lang="fr-FR" sz="3200" b="1" dirty="0" err="1">
                <a:solidFill>
                  <a:schemeClr val="bg1"/>
                </a:solidFill>
                <a:latin typeface="Eurostile"/>
                <a:cs typeface="Eurostile"/>
              </a:rPr>
              <a:t>technology</a:t>
            </a:r>
            <a:r>
              <a:rPr lang="fr-FR" sz="3200" b="1" dirty="0">
                <a:solidFill>
                  <a:schemeClr val="bg1"/>
                </a:solidFill>
                <a:latin typeface="Eurostile"/>
                <a:cs typeface="Eurostile"/>
              </a:rPr>
              <a:t>  for </a:t>
            </a:r>
            <a:r>
              <a:rPr lang="fr-FR" sz="3200" b="1" dirty="0" err="1">
                <a:solidFill>
                  <a:schemeClr val="bg1"/>
                </a:solidFill>
                <a:latin typeface="Eurostile"/>
                <a:cs typeface="Eurostile"/>
              </a:rPr>
              <a:t>cell</a:t>
            </a:r>
            <a:r>
              <a:rPr lang="fr-FR" sz="3200" b="1" dirty="0">
                <a:solidFill>
                  <a:schemeClr val="bg1"/>
                </a:solidFill>
                <a:latin typeface="Eurostile"/>
                <a:cs typeface="Eurostile"/>
              </a:rPr>
              <a:t> surface exploration</a:t>
            </a:r>
          </a:p>
        </p:txBody>
      </p:sp>
      <p:sp>
        <p:nvSpPr>
          <p:cNvPr id="7" name="Rectangle 6"/>
          <p:cNvSpPr/>
          <p:nvPr/>
        </p:nvSpPr>
        <p:spPr>
          <a:xfrm>
            <a:off x="6412111" y="1532846"/>
            <a:ext cx="3493889" cy="1200329"/>
          </a:xfrm>
          <a:prstGeom prst="rect">
            <a:avLst/>
          </a:prstGeom>
        </p:spPr>
        <p:txBody>
          <a:bodyPr wrap="square">
            <a:spAutoFit/>
          </a:bodyPr>
          <a:lstStyle/>
          <a:p>
            <a:pPr lvl="0"/>
            <a:r>
              <a:rPr lang="fr-FR" sz="2400" dirty="0">
                <a:solidFill>
                  <a:schemeClr val="bg1"/>
                </a:solidFill>
                <a:latin typeface="Eurostile"/>
                <a:cs typeface="Eurostile"/>
              </a:rPr>
              <a:t>AFM </a:t>
            </a:r>
            <a:r>
              <a:rPr lang="fr-FR" sz="2400" dirty="0" err="1">
                <a:solidFill>
                  <a:schemeClr val="bg1"/>
                </a:solidFill>
                <a:latin typeface="Eurostile"/>
                <a:cs typeface="Eurostile"/>
              </a:rPr>
              <a:t>creates</a:t>
            </a:r>
            <a:r>
              <a:rPr lang="fr-FR" sz="2400" dirty="0">
                <a:solidFill>
                  <a:schemeClr val="bg1"/>
                </a:solidFill>
                <a:latin typeface="Eurostile"/>
                <a:cs typeface="Eurostile"/>
              </a:rPr>
              <a:t> a new </a:t>
            </a:r>
            <a:r>
              <a:rPr lang="fr-FR" sz="2400" dirty="0" err="1">
                <a:solidFill>
                  <a:schemeClr val="bg1"/>
                </a:solidFill>
                <a:latin typeface="Eurostile"/>
                <a:cs typeface="Eurostile"/>
              </a:rPr>
              <a:t>way</a:t>
            </a:r>
            <a:r>
              <a:rPr lang="fr-FR" sz="2400" dirty="0">
                <a:solidFill>
                  <a:schemeClr val="bg1"/>
                </a:solidFill>
                <a:latin typeface="Eurostile"/>
                <a:cs typeface="Eurostile"/>
              </a:rPr>
              <a:t> to </a:t>
            </a:r>
            <a:r>
              <a:rPr lang="fr-FR" sz="2400" dirty="0" err="1">
                <a:solidFill>
                  <a:schemeClr val="bg1"/>
                </a:solidFill>
                <a:latin typeface="Eurostile"/>
                <a:cs typeface="Eurostile"/>
              </a:rPr>
              <a:t>address</a:t>
            </a:r>
            <a:r>
              <a:rPr lang="fr-FR" sz="2400" dirty="0">
                <a:solidFill>
                  <a:schemeClr val="bg1"/>
                </a:solidFill>
                <a:latin typeface="Eurostile"/>
                <a:cs typeface="Eurostile"/>
              </a:rPr>
              <a:t> </a:t>
            </a:r>
            <a:r>
              <a:rPr lang="fr-FR" sz="2400" dirty="0" err="1">
                <a:solidFill>
                  <a:schemeClr val="bg1"/>
                </a:solidFill>
                <a:latin typeface="Eurostile"/>
                <a:cs typeface="Eurostile"/>
              </a:rPr>
              <a:t>biological</a:t>
            </a:r>
            <a:r>
              <a:rPr lang="fr-FR" sz="2400" dirty="0">
                <a:solidFill>
                  <a:schemeClr val="bg1"/>
                </a:solidFill>
                <a:latin typeface="Eurostile"/>
                <a:cs typeface="Eurostile"/>
              </a:rPr>
              <a:t> questions</a:t>
            </a:r>
          </a:p>
        </p:txBody>
      </p:sp>
      <p:sp>
        <p:nvSpPr>
          <p:cNvPr id="8" name="Rectangle 7"/>
          <p:cNvSpPr/>
          <p:nvPr/>
        </p:nvSpPr>
        <p:spPr>
          <a:xfrm>
            <a:off x="6128356" y="3191841"/>
            <a:ext cx="3572296" cy="830997"/>
          </a:xfrm>
          <a:prstGeom prst="rect">
            <a:avLst/>
          </a:prstGeom>
        </p:spPr>
        <p:txBody>
          <a:bodyPr wrap="square">
            <a:spAutoFit/>
          </a:bodyPr>
          <a:lstStyle/>
          <a:p>
            <a:r>
              <a:rPr lang="fr-FR" sz="2400" dirty="0">
                <a:solidFill>
                  <a:schemeClr val="bg1"/>
                </a:solidFill>
                <a:latin typeface="Eurostile"/>
                <a:cs typeface="Eurostile"/>
              </a:rPr>
              <a:t>AFM </a:t>
            </a:r>
            <a:r>
              <a:rPr lang="fr-FR" sz="2400" dirty="0" err="1">
                <a:solidFill>
                  <a:schemeClr val="bg1"/>
                </a:solidFill>
                <a:latin typeface="Eurostile"/>
                <a:cs typeface="Eurostile"/>
              </a:rPr>
              <a:t>gives</a:t>
            </a:r>
            <a:r>
              <a:rPr lang="fr-FR" sz="2400" dirty="0">
                <a:solidFill>
                  <a:schemeClr val="bg1"/>
                </a:solidFill>
                <a:latin typeface="Eurostile"/>
                <a:cs typeface="Eurostile"/>
              </a:rPr>
              <a:t> </a:t>
            </a:r>
            <a:r>
              <a:rPr lang="fr-FR" sz="2400" dirty="0" err="1">
                <a:solidFill>
                  <a:schemeClr val="bg1"/>
                </a:solidFill>
                <a:latin typeface="Eurostile"/>
                <a:cs typeface="Eurostile"/>
              </a:rPr>
              <a:t>acces</a:t>
            </a:r>
            <a:r>
              <a:rPr lang="fr-FR" sz="2400" dirty="0">
                <a:solidFill>
                  <a:schemeClr val="bg1"/>
                </a:solidFill>
                <a:latin typeface="Eurostile"/>
                <a:cs typeface="Eurostile"/>
              </a:rPr>
              <a:t> to surface </a:t>
            </a:r>
            <a:r>
              <a:rPr lang="fr-FR" sz="2400" dirty="0" err="1">
                <a:solidFill>
                  <a:schemeClr val="bg1"/>
                </a:solidFill>
                <a:latin typeface="Eurostile"/>
                <a:cs typeface="Eurostile"/>
              </a:rPr>
              <a:t>properties</a:t>
            </a:r>
            <a:endParaRPr lang="fr-FR" sz="2000" dirty="0">
              <a:solidFill>
                <a:schemeClr val="bg1"/>
              </a:solidFill>
            </a:endParaRPr>
          </a:p>
        </p:txBody>
      </p:sp>
      <p:sp>
        <p:nvSpPr>
          <p:cNvPr id="9" name="Rectangle 8"/>
          <p:cNvSpPr/>
          <p:nvPr/>
        </p:nvSpPr>
        <p:spPr>
          <a:xfrm>
            <a:off x="5482308" y="4675170"/>
            <a:ext cx="3888432" cy="1200328"/>
          </a:xfrm>
          <a:prstGeom prst="rect">
            <a:avLst/>
          </a:prstGeom>
        </p:spPr>
        <p:txBody>
          <a:bodyPr wrap="square">
            <a:spAutoFit/>
          </a:bodyPr>
          <a:lstStyle/>
          <a:p>
            <a:r>
              <a:rPr lang="fr-FR" sz="2400" dirty="0" err="1">
                <a:solidFill>
                  <a:schemeClr val="bg1"/>
                </a:solidFill>
                <a:latin typeface="Eurostile"/>
                <a:cs typeface="Eurostile"/>
              </a:rPr>
              <a:t>can</a:t>
            </a:r>
            <a:r>
              <a:rPr lang="fr-FR" sz="2400" dirty="0">
                <a:solidFill>
                  <a:schemeClr val="bg1"/>
                </a:solidFill>
                <a:latin typeface="Eurostile"/>
                <a:cs typeface="Eurostile"/>
              </a:rPr>
              <a:t> </a:t>
            </a:r>
            <a:r>
              <a:rPr lang="fr-FR" sz="2400" dirty="0" err="1">
                <a:solidFill>
                  <a:schemeClr val="bg1"/>
                </a:solidFill>
                <a:latin typeface="Eurostile"/>
                <a:cs typeface="Eurostile"/>
              </a:rPr>
              <a:t>be</a:t>
            </a:r>
            <a:r>
              <a:rPr lang="fr-FR" sz="2400" dirty="0">
                <a:solidFill>
                  <a:schemeClr val="bg1"/>
                </a:solidFill>
                <a:latin typeface="Eurostile"/>
                <a:cs typeface="Eurostile"/>
              </a:rPr>
              <a:t> use to probe </a:t>
            </a:r>
            <a:r>
              <a:rPr lang="fr-FR" sz="2400" dirty="0" err="1">
                <a:solidFill>
                  <a:schemeClr val="bg1"/>
                </a:solidFill>
                <a:latin typeface="Eurostile"/>
                <a:cs typeface="Eurostile"/>
              </a:rPr>
              <a:t>cell</a:t>
            </a:r>
            <a:r>
              <a:rPr lang="fr-FR" sz="2400" dirty="0">
                <a:solidFill>
                  <a:schemeClr val="bg1"/>
                </a:solidFill>
                <a:latin typeface="Eurostile"/>
                <a:cs typeface="Eurostile"/>
              </a:rPr>
              <a:t>/surface or </a:t>
            </a:r>
            <a:r>
              <a:rPr lang="fr-FR" sz="2400" dirty="0" err="1">
                <a:solidFill>
                  <a:schemeClr val="bg1"/>
                </a:solidFill>
                <a:latin typeface="Eurostile"/>
                <a:cs typeface="Eurostile"/>
              </a:rPr>
              <a:t>cell</a:t>
            </a:r>
            <a:r>
              <a:rPr lang="fr-FR" sz="2400" dirty="0">
                <a:solidFill>
                  <a:schemeClr val="bg1"/>
                </a:solidFill>
                <a:latin typeface="Eurostile"/>
                <a:cs typeface="Eurostile"/>
              </a:rPr>
              <a:t>/</a:t>
            </a:r>
            <a:r>
              <a:rPr lang="fr-FR" sz="2400" dirty="0" err="1">
                <a:solidFill>
                  <a:schemeClr val="bg1"/>
                </a:solidFill>
                <a:latin typeface="Eurostile"/>
                <a:cs typeface="Eurostile"/>
              </a:rPr>
              <a:t>cell</a:t>
            </a:r>
            <a:r>
              <a:rPr lang="fr-FR" sz="2400" dirty="0">
                <a:solidFill>
                  <a:schemeClr val="bg1"/>
                </a:solidFill>
                <a:latin typeface="Eurostile"/>
                <a:cs typeface="Eurostile"/>
              </a:rPr>
              <a:t> interactions</a:t>
            </a:r>
            <a:endParaRPr lang="fr-FR" sz="2400" dirty="0">
              <a:solidFill>
                <a:schemeClr val="bg1"/>
              </a:solidFill>
            </a:endParaRPr>
          </a:p>
        </p:txBody>
      </p:sp>
      <p:sp>
        <p:nvSpPr>
          <p:cNvPr id="10" name="ZoneTexte 9"/>
          <p:cNvSpPr txBox="1"/>
          <p:nvPr/>
        </p:nvSpPr>
        <p:spPr>
          <a:xfrm>
            <a:off x="2364433" y="5043778"/>
            <a:ext cx="3240360" cy="1200328"/>
          </a:xfrm>
          <a:prstGeom prst="rect">
            <a:avLst/>
          </a:prstGeom>
          <a:noFill/>
        </p:spPr>
        <p:txBody>
          <a:bodyPr wrap="square" rtlCol="0">
            <a:spAutoFit/>
          </a:bodyPr>
          <a:lstStyle/>
          <a:p>
            <a:r>
              <a:rPr lang="fr-FR" sz="2400" dirty="0">
                <a:solidFill>
                  <a:schemeClr val="bg1"/>
                </a:solidFill>
                <a:latin typeface="Eurostile"/>
                <a:cs typeface="Eurostile"/>
              </a:rPr>
              <a:t>a single </a:t>
            </a:r>
            <a:r>
              <a:rPr lang="fr-FR" sz="2400" dirty="0" err="1">
                <a:solidFill>
                  <a:schemeClr val="bg1"/>
                </a:solidFill>
                <a:latin typeface="Eurostile"/>
                <a:cs typeface="Eurostile"/>
              </a:rPr>
              <a:t>molecule</a:t>
            </a:r>
            <a:r>
              <a:rPr lang="fr-FR" sz="2400" dirty="0">
                <a:solidFill>
                  <a:schemeClr val="bg1"/>
                </a:solidFill>
                <a:latin typeface="Eurostile"/>
                <a:cs typeface="Eurostile"/>
              </a:rPr>
              <a:t> or single </a:t>
            </a:r>
            <a:r>
              <a:rPr lang="fr-FR" sz="2400" dirty="0" err="1">
                <a:solidFill>
                  <a:schemeClr val="bg1"/>
                </a:solidFill>
                <a:latin typeface="Eurostile"/>
                <a:cs typeface="Eurostile"/>
              </a:rPr>
              <a:t>cell</a:t>
            </a:r>
            <a:r>
              <a:rPr lang="fr-FR" sz="2400" dirty="0">
                <a:solidFill>
                  <a:schemeClr val="bg1"/>
                </a:solidFill>
                <a:latin typeface="Eurostile"/>
                <a:cs typeface="Eurostile"/>
              </a:rPr>
              <a:t> </a:t>
            </a:r>
            <a:r>
              <a:rPr lang="fr-FR" sz="2400" dirty="0" err="1">
                <a:solidFill>
                  <a:schemeClr val="bg1"/>
                </a:solidFill>
                <a:latin typeface="Eurostile"/>
                <a:cs typeface="Eurostile"/>
              </a:rPr>
              <a:t>technic</a:t>
            </a:r>
            <a:r>
              <a:rPr lang="fr-FR" sz="2400" dirty="0">
                <a:solidFill>
                  <a:schemeClr val="bg1"/>
                </a:solidFill>
                <a:latin typeface="Eurostile"/>
                <a:cs typeface="Eurostile"/>
              </a:rPr>
              <a:t>, </a:t>
            </a:r>
            <a:r>
              <a:rPr lang="fr-FR" sz="2400" dirty="0" err="1">
                <a:solidFill>
                  <a:schemeClr val="bg1"/>
                </a:solidFill>
                <a:latin typeface="Eurostile"/>
                <a:cs typeface="Eurostile"/>
              </a:rPr>
              <a:t>that</a:t>
            </a:r>
            <a:r>
              <a:rPr lang="fr-FR" sz="2400" dirty="0">
                <a:solidFill>
                  <a:schemeClr val="bg1"/>
                </a:solidFill>
                <a:latin typeface="Eurostile"/>
                <a:cs typeface="Eurostile"/>
              </a:rPr>
              <a:t> </a:t>
            </a:r>
            <a:r>
              <a:rPr lang="fr-FR" sz="2400" dirty="0" err="1">
                <a:solidFill>
                  <a:schemeClr val="bg1"/>
                </a:solidFill>
                <a:latin typeface="Eurostile"/>
                <a:cs typeface="Eurostile"/>
              </a:rPr>
              <a:t>can</a:t>
            </a:r>
            <a:r>
              <a:rPr lang="fr-FR" sz="2400" dirty="0">
                <a:solidFill>
                  <a:schemeClr val="bg1"/>
                </a:solidFill>
                <a:latin typeface="Eurostile"/>
                <a:cs typeface="Eurostile"/>
              </a:rPr>
              <a:t> </a:t>
            </a:r>
            <a:r>
              <a:rPr lang="fr-FR" sz="2400" dirty="0" err="1">
                <a:solidFill>
                  <a:schemeClr val="bg1"/>
                </a:solidFill>
                <a:latin typeface="Eurostile"/>
                <a:cs typeface="Eurostile"/>
              </a:rPr>
              <a:t>be</a:t>
            </a:r>
            <a:r>
              <a:rPr lang="fr-FR" sz="2400" dirty="0">
                <a:solidFill>
                  <a:schemeClr val="bg1"/>
                </a:solidFill>
                <a:latin typeface="Eurostile"/>
                <a:cs typeface="Eurostile"/>
              </a:rPr>
              <a:t> </a:t>
            </a:r>
            <a:r>
              <a:rPr lang="fr-FR" sz="2400" dirty="0" err="1">
                <a:solidFill>
                  <a:schemeClr val="bg1"/>
                </a:solidFill>
                <a:latin typeface="Eurostile"/>
                <a:cs typeface="Eurostile"/>
              </a:rPr>
              <a:t>multiplexed</a:t>
            </a:r>
            <a:r>
              <a:rPr lang="fr-FR" sz="2400" dirty="0">
                <a:solidFill>
                  <a:schemeClr val="bg1"/>
                </a:solidFill>
                <a:latin typeface="Eurostile"/>
                <a:cs typeface="Eurostile"/>
              </a:rPr>
              <a:t> </a:t>
            </a:r>
          </a:p>
        </p:txBody>
      </p:sp>
      <p:sp>
        <p:nvSpPr>
          <p:cNvPr id="11" name="Rectangle 10"/>
          <p:cNvSpPr/>
          <p:nvPr/>
        </p:nvSpPr>
        <p:spPr>
          <a:xfrm>
            <a:off x="0" y="3724699"/>
            <a:ext cx="3830960" cy="1200329"/>
          </a:xfrm>
          <a:prstGeom prst="rect">
            <a:avLst/>
          </a:prstGeom>
        </p:spPr>
        <p:txBody>
          <a:bodyPr wrap="square">
            <a:spAutoFit/>
          </a:bodyPr>
          <a:lstStyle/>
          <a:p>
            <a:pPr lvl="1"/>
            <a:r>
              <a:rPr lang="fr-FR" sz="2400" dirty="0" err="1">
                <a:solidFill>
                  <a:schemeClr val="bg1"/>
                </a:solidFill>
                <a:latin typeface="Eurostile"/>
                <a:cs typeface="Eurostile"/>
              </a:rPr>
              <a:t>Bring</a:t>
            </a:r>
            <a:r>
              <a:rPr lang="fr-FR" sz="2400" dirty="0">
                <a:solidFill>
                  <a:schemeClr val="bg1"/>
                </a:solidFill>
                <a:latin typeface="Eurostile"/>
                <a:cs typeface="Eurostile"/>
              </a:rPr>
              <a:t> new insight in </a:t>
            </a:r>
            <a:r>
              <a:rPr lang="fr-FR" sz="2400" dirty="0" err="1">
                <a:solidFill>
                  <a:schemeClr val="bg1"/>
                </a:solidFill>
                <a:latin typeface="Eurostile"/>
                <a:cs typeface="Eurostile"/>
              </a:rPr>
              <a:t>cell</a:t>
            </a:r>
            <a:r>
              <a:rPr lang="fr-FR" sz="2400" dirty="0">
                <a:solidFill>
                  <a:schemeClr val="bg1"/>
                </a:solidFill>
                <a:latin typeface="Eurostile"/>
                <a:cs typeface="Eurostile"/>
              </a:rPr>
              <a:t> surface </a:t>
            </a:r>
            <a:r>
              <a:rPr lang="fr-FR" sz="2400" dirty="0" err="1">
                <a:solidFill>
                  <a:schemeClr val="bg1"/>
                </a:solidFill>
                <a:latin typeface="Eurostile"/>
                <a:cs typeface="Eurostile"/>
              </a:rPr>
              <a:t>topography</a:t>
            </a:r>
            <a:r>
              <a:rPr lang="fr-FR" sz="2400" dirty="0">
                <a:solidFill>
                  <a:schemeClr val="bg1"/>
                </a:solidFill>
                <a:latin typeface="Eurostile"/>
                <a:cs typeface="Eurostile"/>
              </a:rPr>
              <a:t>, structure and </a:t>
            </a:r>
            <a:r>
              <a:rPr lang="fr-FR" sz="2400" dirty="0" err="1">
                <a:solidFill>
                  <a:schemeClr val="bg1"/>
                </a:solidFill>
                <a:latin typeface="Eurostile"/>
                <a:cs typeface="Eurostile"/>
              </a:rPr>
              <a:t>function</a:t>
            </a:r>
            <a:endParaRPr lang="fr-FR" sz="2400" dirty="0">
              <a:solidFill>
                <a:schemeClr val="bg1"/>
              </a:solidFill>
              <a:latin typeface="Eurostile"/>
              <a:cs typeface="Eurostile"/>
            </a:endParaRPr>
          </a:p>
        </p:txBody>
      </p:sp>
    </p:spTree>
    <p:extLst>
      <p:ext uri="{BB962C8B-B14F-4D97-AF65-F5344CB8AC3E}">
        <p14:creationId xmlns:p14="http://schemas.microsoft.com/office/powerpoint/2010/main" val="33579078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390085" y="211068"/>
            <a:ext cx="6192688" cy="461665"/>
          </a:xfrm>
          <a:prstGeom prst="rect">
            <a:avLst/>
          </a:prstGeom>
          <a:noFill/>
        </p:spPr>
        <p:txBody>
          <a:bodyPr wrap="square" rtlCol="0">
            <a:spAutoFit/>
          </a:bodyPr>
          <a:lstStyle/>
          <a:p>
            <a:r>
              <a:rPr lang="fr-FR" sz="2400" dirty="0" err="1">
                <a:solidFill>
                  <a:schemeClr val="bg1"/>
                </a:solidFill>
                <a:latin typeface="Eurostile"/>
                <a:cs typeface="Eurostile"/>
              </a:rPr>
              <a:t>Acknowledgements</a:t>
            </a:r>
            <a:r>
              <a:rPr lang="fr-FR" sz="2400" dirty="0">
                <a:solidFill>
                  <a:schemeClr val="bg1"/>
                </a:solidFill>
                <a:latin typeface="Eurostile"/>
                <a:cs typeface="Eurostile"/>
              </a:rPr>
              <a:t>: </a:t>
            </a:r>
            <a:r>
              <a:rPr lang="fr-FR" sz="2400" dirty="0" err="1">
                <a:solidFill>
                  <a:schemeClr val="bg1"/>
                </a:solidFill>
                <a:latin typeface="Eurostile"/>
                <a:cs typeface="Eurostile"/>
              </a:rPr>
              <a:t>collaborators</a:t>
            </a:r>
            <a:endParaRPr lang="fr-FR" sz="2400" dirty="0">
              <a:solidFill>
                <a:schemeClr val="bg1"/>
              </a:solidFill>
              <a:latin typeface="Eurostile"/>
              <a:cs typeface="Eurostile"/>
            </a:endParaRPr>
          </a:p>
        </p:txBody>
      </p:sp>
      <p:sp>
        <p:nvSpPr>
          <p:cNvPr id="4" name="ZoneTexte 3"/>
          <p:cNvSpPr txBox="1"/>
          <p:nvPr/>
        </p:nvSpPr>
        <p:spPr>
          <a:xfrm>
            <a:off x="533315" y="1031388"/>
            <a:ext cx="2410596" cy="4770537"/>
          </a:xfrm>
          <a:prstGeom prst="rect">
            <a:avLst/>
          </a:prstGeom>
          <a:noFill/>
        </p:spPr>
        <p:txBody>
          <a:bodyPr wrap="square" rtlCol="0">
            <a:spAutoFit/>
          </a:bodyPr>
          <a:lstStyle/>
          <a:p>
            <a:r>
              <a:rPr lang="fr-FR" sz="1600" u="sng" dirty="0"/>
              <a:t>TBI</a:t>
            </a:r>
            <a:endParaRPr lang="fr-FR" sz="1600" dirty="0"/>
          </a:p>
          <a:p>
            <a:r>
              <a:rPr lang="fr-FR" sz="1600" dirty="0"/>
              <a:t>JM. </a:t>
            </a:r>
            <a:r>
              <a:rPr lang="fr-FR" sz="1600" dirty="0" err="1"/>
              <a:t>Francois</a:t>
            </a:r>
            <a:r>
              <a:rPr lang="fr-FR" sz="1600" dirty="0"/>
              <a:t>, H. Martin </a:t>
            </a:r>
            <a:r>
              <a:rPr lang="fr-FR" sz="1600" dirty="0" err="1"/>
              <a:t>Yken</a:t>
            </a:r>
            <a:r>
              <a:rPr lang="fr-FR" sz="1600" dirty="0"/>
              <a:t>, M. Mercier Bonin,  </a:t>
            </a:r>
            <a:br>
              <a:rPr lang="fr-FR" sz="1600" dirty="0"/>
            </a:br>
            <a:r>
              <a:rPr lang="fr-FR" sz="1600" dirty="0"/>
              <a:t>M. Castelain</a:t>
            </a:r>
          </a:p>
          <a:p>
            <a:endParaRPr lang="fr-FR" sz="1600" dirty="0"/>
          </a:p>
          <a:p>
            <a:r>
              <a:rPr lang="fr-FR" sz="1600" u="sng" dirty="0"/>
              <a:t>IPBS</a:t>
            </a:r>
          </a:p>
          <a:p>
            <a:r>
              <a:rPr lang="fr-FR" sz="1600" dirty="0"/>
              <a:t>MP. </a:t>
            </a:r>
            <a:r>
              <a:rPr lang="fr-FR" sz="1600" dirty="0" err="1"/>
              <a:t>Rols</a:t>
            </a:r>
            <a:r>
              <a:rPr lang="fr-FR" sz="1600" dirty="0"/>
              <a:t>, F. Pillet, L. </a:t>
            </a:r>
            <a:r>
              <a:rPr lang="fr-FR" sz="1600" dirty="0" err="1"/>
              <a:t>Gibot</a:t>
            </a:r>
            <a:endParaRPr lang="fr-FR" sz="1600" dirty="0"/>
          </a:p>
          <a:p>
            <a:r>
              <a:rPr lang="fr-FR" sz="1600" dirty="0"/>
              <a:t>L. </a:t>
            </a:r>
            <a:r>
              <a:rPr lang="fr-FR" sz="1600" dirty="0" err="1"/>
              <a:t>Chopinet</a:t>
            </a:r>
            <a:endParaRPr lang="fr-FR" sz="1600" dirty="0"/>
          </a:p>
          <a:p>
            <a:endParaRPr lang="fr-FR" sz="1600" dirty="0"/>
          </a:p>
          <a:p>
            <a:r>
              <a:rPr lang="fr-FR" sz="1600" u="sng" dirty="0"/>
              <a:t>LPCNO</a:t>
            </a:r>
          </a:p>
          <a:p>
            <a:r>
              <a:rPr lang="fr-FR" sz="1600" dirty="0"/>
              <a:t>L. </a:t>
            </a:r>
            <a:r>
              <a:rPr lang="fr-FR" sz="1600" dirty="0" err="1"/>
              <a:t>Ressier</a:t>
            </a:r>
            <a:r>
              <a:rPr lang="fr-FR" sz="1600" dirty="0"/>
              <a:t>, E. Jauvert</a:t>
            </a:r>
          </a:p>
          <a:p>
            <a:endParaRPr lang="fr-FR" sz="1600" dirty="0"/>
          </a:p>
          <a:p>
            <a:r>
              <a:rPr lang="fr-FR" sz="1600" u="sng" dirty="0"/>
              <a:t>ITAV</a:t>
            </a:r>
          </a:p>
          <a:p>
            <a:r>
              <a:rPr lang="fr-FR" sz="1600" dirty="0"/>
              <a:t>C. </a:t>
            </a:r>
            <a:r>
              <a:rPr lang="fr-FR" sz="1600" dirty="0" err="1"/>
              <a:t>Severac</a:t>
            </a:r>
            <a:r>
              <a:rPr lang="fr-FR" sz="1600" dirty="0"/>
              <a:t>, V. </a:t>
            </a:r>
            <a:r>
              <a:rPr lang="fr-FR" sz="1600" dirty="0" err="1"/>
              <a:t>Lachaize</a:t>
            </a:r>
            <a:endParaRPr lang="fr-FR" sz="1600" dirty="0"/>
          </a:p>
          <a:p>
            <a:r>
              <a:rPr lang="fr-FR" sz="1600" dirty="0"/>
              <a:t>G. </a:t>
            </a:r>
            <a:r>
              <a:rPr lang="fr-FR" sz="1600" dirty="0" err="1"/>
              <a:t>Smolyakov</a:t>
            </a:r>
            <a:endParaRPr lang="fr-FR" sz="1600" dirty="0"/>
          </a:p>
          <a:p>
            <a:endParaRPr lang="fr-FR" sz="1600" dirty="0"/>
          </a:p>
          <a:p>
            <a:r>
              <a:rPr lang="fr-FR" sz="1600" u="sng" dirty="0"/>
              <a:t>LAMBE</a:t>
            </a:r>
          </a:p>
          <a:p>
            <a:r>
              <a:rPr lang="fr-FR" sz="1600" dirty="0"/>
              <a:t>J. Pelta, S. </a:t>
            </a:r>
            <a:r>
              <a:rPr lang="fr-FR" sz="1600" dirty="0" err="1"/>
              <a:t>Labdi</a:t>
            </a:r>
            <a:r>
              <a:rPr lang="fr-FR" sz="1600" dirty="0"/>
              <a:t>, </a:t>
            </a:r>
            <a:br>
              <a:rPr lang="fr-FR" sz="1600" dirty="0"/>
            </a:br>
            <a:r>
              <a:rPr lang="fr-FR" sz="1600" dirty="0"/>
              <a:t>B. </a:t>
            </a:r>
            <a:r>
              <a:rPr lang="fr-FR" sz="1600" dirty="0" err="1"/>
              <a:t>Thiebolt</a:t>
            </a:r>
            <a:r>
              <a:rPr lang="fr-FR" sz="1600" dirty="0"/>
              <a:t>, C. </a:t>
            </a:r>
            <a:r>
              <a:rPr lang="fr-FR" sz="1600" dirty="0" err="1"/>
              <a:t>Campillo</a:t>
            </a:r>
            <a:r>
              <a:rPr lang="fr-FR" sz="1600" dirty="0"/>
              <a:t>  </a:t>
            </a:r>
          </a:p>
        </p:txBody>
      </p:sp>
      <p:sp>
        <p:nvSpPr>
          <p:cNvPr id="23" name="ZoneTexte 22"/>
          <p:cNvSpPr txBox="1"/>
          <p:nvPr/>
        </p:nvSpPr>
        <p:spPr>
          <a:xfrm>
            <a:off x="3010302" y="1065254"/>
            <a:ext cx="2707795" cy="5016758"/>
          </a:xfrm>
          <a:prstGeom prst="rect">
            <a:avLst/>
          </a:prstGeom>
          <a:noFill/>
        </p:spPr>
        <p:txBody>
          <a:bodyPr wrap="square" rtlCol="0">
            <a:spAutoFit/>
          </a:bodyPr>
          <a:lstStyle/>
          <a:p>
            <a:r>
              <a:rPr lang="fr-FR" sz="1600" u="sng" dirty="0"/>
              <a:t>I2MC</a:t>
            </a:r>
          </a:p>
          <a:p>
            <a:r>
              <a:rPr lang="fr-FR" sz="1600" dirty="0"/>
              <a:t>C. Gales, JM. </a:t>
            </a:r>
            <a:r>
              <a:rPr lang="fr-FR" sz="1600" dirty="0" err="1"/>
              <a:t>Senard</a:t>
            </a:r>
            <a:endParaRPr lang="fr-FR" sz="1600" dirty="0"/>
          </a:p>
          <a:p>
            <a:r>
              <a:rPr lang="fr-FR" sz="1600" dirty="0"/>
              <a:t>M. </a:t>
            </a:r>
            <a:r>
              <a:rPr lang="fr-FR" sz="1600" dirty="0" err="1"/>
              <a:t>Cauquil</a:t>
            </a:r>
            <a:endParaRPr lang="fr-FR" sz="1600" dirty="0"/>
          </a:p>
          <a:p>
            <a:endParaRPr lang="fr-FR" sz="1600" dirty="0"/>
          </a:p>
          <a:p>
            <a:r>
              <a:rPr lang="fr-FR" sz="1600" u="sng" dirty="0"/>
              <a:t>Lallemand SAS</a:t>
            </a:r>
          </a:p>
          <a:p>
            <a:r>
              <a:rPr lang="fr-FR" sz="1600" dirty="0"/>
              <a:t>M. Castex, M. Schiavone</a:t>
            </a:r>
          </a:p>
          <a:p>
            <a:endParaRPr lang="fr-FR" sz="1600" dirty="0"/>
          </a:p>
          <a:p>
            <a:r>
              <a:rPr lang="fr-FR" sz="1600" u="sng" dirty="0"/>
              <a:t>Pharmacie Nancy SRSMC</a:t>
            </a:r>
          </a:p>
          <a:p>
            <a:r>
              <a:rPr lang="fr-FR" sz="1600" dirty="0"/>
              <a:t>R. Duval</a:t>
            </a:r>
          </a:p>
          <a:p>
            <a:endParaRPr lang="fr-FR" sz="1600" dirty="0"/>
          </a:p>
          <a:p>
            <a:r>
              <a:rPr lang="fr-FR" sz="1600" u="sng" dirty="0"/>
              <a:t>Pasteur Paris</a:t>
            </a:r>
          </a:p>
          <a:p>
            <a:r>
              <a:rPr lang="fr-FR" sz="1600" dirty="0"/>
              <a:t>C. D’</a:t>
            </a:r>
            <a:r>
              <a:rPr lang="fr-FR" sz="1600" dirty="0" err="1"/>
              <a:t>enfert</a:t>
            </a:r>
            <a:r>
              <a:rPr lang="fr-FR" sz="1600" dirty="0"/>
              <a:t>, JP. </a:t>
            </a:r>
            <a:r>
              <a:rPr lang="fr-FR" sz="1600" dirty="0" err="1"/>
              <a:t>Latgé</a:t>
            </a:r>
            <a:endParaRPr lang="fr-FR" sz="1600" dirty="0"/>
          </a:p>
          <a:p>
            <a:pPr marL="342900" indent="-342900">
              <a:buAutoNum type="alphaUcPeriod"/>
            </a:pPr>
            <a:r>
              <a:rPr lang="fr-FR" sz="1600" dirty="0"/>
              <a:t>Beauvais</a:t>
            </a:r>
          </a:p>
          <a:p>
            <a:pPr marL="342900" indent="-342900">
              <a:buAutoNum type="alphaUcPeriod"/>
            </a:pPr>
            <a:endParaRPr lang="fr-FR" sz="1600" dirty="0"/>
          </a:p>
          <a:p>
            <a:r>
              <a:rPr lang="fr-FR" sz="1600" u="sng" dirty="0" err="1"/>
              <a:t>Univ</a:t>
            </a:r>
            <a:r>
              <a:rPr lang="fr-FR" sz="1600" u="sng" dirty="0"/>
              <a:t> of Illinois</a:t>
            </a:r>
          </a:p>
          <a:p>
            <a:r>
              <a:rPr lang="fr-FR" sz="1600" dirty="0"/>
              <a:t>L. </a:t>
            </a:r>
            <a:r>
              <a:rPr lang="fr-FR" sz="1600" dirty="0" err="1"/>
              <a:t>Hoyer</a:t>
            </a:r>
            <a:endParaRPr lang="fr-FR" sz="1600" dirty="0"/>
          </a:p>
          <a:p>
            <a:endParaRPr lang="fr-FR" sz="1600" dirty="0"/>
          </a:p>
          <a:p>
            <a:r>
              <a:rPr lang="fr-FR" sz="1600" u="sng" dirty="0" err="1"/>
              <a:t>Univ</a:t>
            </a:r>
            <a:r>
              <a:rPr lang="fr-FR" sz="1600" u="sng" dirty="0"/>
              <a:t> of Aberdeen</a:t>
            </a:r>
          </a:p>
          <a:p>
            <a:r>
              <a:rPr lang="fr-FR" sz="1600" dirty="0"/>
              <a:t>Al. Brown</a:t>
            </a:r>
          </a:p>
          <a:p>
            <a:r>
              <a:rPr lang="fr-FR" sz="1600" dirty="0"/>
              <a:t>L. Walker</a:t>
            </a:r>
          </a:p>
        </p:txBody>
      </p:sp>
      <p:sp>
        <p:nvSpPr>
          <p:cNvPr id="24" name="ZoneTexte 23"/>
          <p:cNvSpPr txBox="1"/>
          <p:nvPr/>
        </p:nvSpPr>
        <p:spPr>
          <a:xfrm>
            <a:off x="5911000" y="852151"/>
            <a:ext cx="3072610" cy="3046988"/>
          </a:xfrm>
          <a:prstGeom prst="rect">
            <a:avLst/>
          </a:prstGeom>
          <a:noFill/>
        </p:spPr>
        <p:txBody>
          <a:bodyPr wrap="square" rtlCol="0">
            <a:spAutoFit/>
          </a:bodyPr>
          <a:lstStyle/>
          <a:p>
            <a:r>
              <a:rPr lang="fr-FR" sz="1600" u="sng" dirty="0" err="1"/>
              <a:t>Univ</a:t>
            </a:r>
            <a:r>
              <a:rPr lang="fr-FR" sz="1600" u="sng" dirty="0"/>
              <a:t> of Regina</a:t>
            </a:r>
          </a:p>
          <a:p>
            <a:r>
              <a:rPr lang="fr-FR" sz="1600" dirty="0" err="1"/>
              <a:t>T</a:t>
            </a:r>
            <a:r>
              <a:rPr lang="fr-FR" sz="1600" dirty="0"/>
              <a:t>. </a:t>
            </a:r>
            <a:r>
              <a:rPr lang="fr-FR" sz="1600" dirty="0" err="1"/>
              <a:t>Dahms</a:t>
            </a:r>
            <a:r>
              <a:rPr lang="fr-FR" sz="1600" dirty="0"/>
              <a:t>, E. </a:t>
            </a:r>
            <a:r>
              <a:rPr lang="fr-FR" sz="1600" dirty="0" err="1"/>
              <a:t>Ndvolu</a:t>
            </a:r>
            <a:endParaRPr lang="fr-FR" sz="1600" dirty="0"/>
          </a:p>
          <a:p>
            <a:endParaRPr lang="fr-FR" sz="1600" dirty="0"/>
          </a:p>
          <a:p>
            <a:r>
              <a:rPr lang="fr-FR" sz="1600" u="sng" dirty="0" err="1"/>
              <a:t>Norwegian</a:t>
            </a:r>
            <a:r>
              <a:rPr lang="fr-FR" sz="1600" u="sng" dirty="0"/>
              <a:t> U of Science and </a:t>
            </a:r>
            <a:r>
              <a:rPr lang="fr-FR" sz="1600" u="sng" dirty="0" err="1"/>
              <a:t>Technology</a:t>
            </a:r>
            <a:endParaRPr lang="fr-FR" sz="1600" u="sng" dirty="0"/>
          </a:p>
          <a:p>
            <a:r>
              <a:rPr lang="fr-FR" sz="1600" dirty="0"/>
              <a:t>M. </a:t>
            </a:r>
            <a:r>
              <a:rPr lang="fr-FR" sz="1600" dirty="0" err="1"/>
              <a:t>Sletmoen</a:t>
            </a:r>
            <a:r>
              <a:rPr lang="fr-FR" sz="1600" dirty="0"/>
              <a:t>, Ingrid </a:t>
            </a:r>
            <a:r>
              <a:rPr lang="fr-FR" sz="1600" dirty="0" err="1"/>
              <a:t>Bakke</a:t>
            </a:r>
            <a:endParaRPr lang="fr-FR" sz="1600" dirty="0"/>
          </a:p>
          <a:p>
            <a:endParaRPr lang="fr-FR" sz="1600" dirty="0"/>
          </a:p>
          <a:p>
            <a:r>
              <a:rPr lang="fr-FR" sz="1600" u="sng" dirty="0" err="1"/>
              <a:t>Liboa</a:t>
            </a:r>
            <a:r>
              <a:rPr lang="fr-FR" sz="1600" u="sng" dirty="0"/>
              <a:t> </a:t>
            </a:r>
            <a:r>
              <a:rPr lang="fr-FR" sz="1600" u="sng" dirty="0" err="1"/>
              <a:t>University</a:t>
            </a:r>
            <a:endParaRPr lang="fr-FR" sz="1600" u="sng" dirty="0"/>
          </a:p>
          <a:p>
            <a:r>
              <a:rPr lang="fr-FR" sz="1600" dirty="0"/>
              <a:t>Miguel </a:t>
            </a:r>
            <a:r>
              <a:rPr lang="fr-FR" sz="1600" dirty="0" err="1"/>
              <a:t>Texeira</a:t>
            </a:r>
            <a:r>
              <a:rPr lang="fr-FR" sz="1600" dirty="0"/>
              <a:t>, M. </a:t>
            </a:r>
            <a:r>
              <a:rPr lang="fr-FR" sz="1600" dirty="0" err="1"/>
              <a:t>Cavalheiro</a:t>
            </a:r>
            <a:endParaRPr lang="fr-FR" sz="1600" dirty="0"/>
          </a:p>
          <a:p>
            <a:endParaRPr lang="fr-FR" sz="1600" dirty="0"/>
          </a:p>
          <a:p>
            <a:r>
              <a:rPr lang="fr-FR" sz="1600" u="sng" dirty="0" err="1"/>
              <a:t>University</a:t>
            </a:r>
            <a:r>
              <a:rPr lang="fr-FR" sz="1600" u="sng" dirty="0"/>
              <a:t> of Kiel</a:t>
            </a:r>
          </a:p>
          <a:p>
            <a:r>
              <a:rPr lang="fr-FR" sz="1600" dirty="0"/>
              <a:t>Martina Baum, S. Klemm</a:t>
            </a:r>
          </a:p>
        </p:txBody>
      </p:sp>
      <p:pic>
        <p:nvPicPr>
          <p:cNvPr id="25" name="Image 24" descr="les_salles_gosses.jpg"/>
          <p:cNvPicPr>
            <a:picLocks noChangeAspect="1"/>
          </p:cNvPicPr>
          <p:nvPr/>
        </p:nvPicPr>
        <p:blipFill rotWithShape="1">
          <a:blip r:embed="rId2">
            <a:extLst>
              <a:ext uri="{28A0092B-C50C-407E-A947-70E740481C1C}">
                <a14:useLocalDpi xmlns:a14="http://schemas.microsoft.com/office/drawing/2010/main" val="0"/>
              </a:ext>
            </a:extLst>
          </a:blip>
          <a:srcRect t="13701" r="13860"/>
          <a:stretch/>
        </p:blipFill>
        <p:spPr>
          <a:xfrm>
            <a:off x="5691072" y="4036153"/>
            <a:ext cx="3428006" cy="2575759"/>
          </a:xfrm>
          <a:prstGeom prst="rect">
            <a:avLst/>
          </a:prstGeom>
        </p:spPr>
      </p:pic>
      <p:sp>
        <p:nvSpPr>
          <p:cNvPr id="26" name="ZoneTexte 25"/>
          <p:cNvSpPr txBox="1"/>
          <p:nvPr/>
        </p:nvSpPr>
        <p:spPr>
          <a:xfrm>
            <a:off x="5691072" y="5965581"/>
            <a:ext cx="2757140" cy="646331"/>
          </a:xfrm>
          <a:prstGeom prst="rect">
            <a:avLst/>
          </a:prstGeom>
          <a:noFill/>
        </p:spPr>
        <p:txBody>
          <a:bodyPr wrap="square" rtlCol="0">
            <a:spAutoFit/>
          </a:bodyPr>
          <a:lstStyle/>
          <a:p>
            <a:r>
              <a:rPr lang="fr-FR" dirty="0">
                <a:latin typeface="Eurostile"/>
                <a:cs typeface="Eurostile"/>
              </a:rPr>
              <a:t>F. Pillet, C. Formosa, </a:t>
            </a:r>
          </a:p>
          <a:p>
            <a:r>
              <a:rPr lang="fr-FR" dirty="0">
                <a:latin typeface="Eurostile"/>
                <a:cs typeface="Eurostile"/>
              </a:rPr>
              <a:t>L. </a:t>
            </a:r>
            <a:r>
              <a:rPr lang="fr-FR" dirty="0" err="1">
                <a:latin typeface="Eurostile"/>
                <a:cs typeface="Eurostile"/>
              </a:rPr>
              <a:t>Chopinet</a:t>
            </a:r>
            <a:endParaRPr lang="fr-FR" dirty="0">
              <a:latin typeface="Eurostile"/>
              <a:cs typeface="Eurostile"/>
            </a:endParaRPr>
          </a:p>
        </p:txBody>
      </p:sp>
      <p:pic>
        <p:nvPicPr>
          <p:cNvPr id="27" name="Image 26"/>
          <p:cNvPicPr>
            <a:picLocks noChangeAspect="1"/>
          </p:cNvPicPr>
          <p:nvPr/>
        </p:nvPicPr>
        <p:blipFill rotWithShape="1">
          <a:blip r:embed="rId3" cstate="print">
            <a:alphaModFix amt="17000"/>
            <a:extLst>
              <a:ext uri="{28A0092B-C50C-407E-A947-70E740481C1C}">
                <a14:useLocalDpi xmlns:a14="http://schemas.microsoft.com/office/drawing/2010/main" val="0"/>
              </a:ext>
            </a:extLst>
          </a:blip>
          <a:srcRect l="53732" t="13317"/>
          <a:stretch/>
        </p:blipFill>
        <p:spPr>
          <a:xfrm>
            <a:off x="381000" y="211068"/>
            <a:ext cx="1981563" cy="2088232"/>
          </a:xfrm>
          <a:prstGeom prst="rect">
            <a:avLst/>
          </a:prstGeom>
        </p:spPr>
      </p:pic>
      <p:pic>
        <p:nvPicPr>
          <p:cNvPr id="28" name="Image 27"/>
          <p:cNvPicPr>
            <a:picLocks noChangeAspect="1"/>
          </p:cNvPicPr>
          <p:nvPr/>
        </p:nvPicPr>
        <p:blipFill rotWithShape="1">
          <a:blip r:embed="rId4">
            <a:alphaModFix amt="8000"/>
            <a:extLst>
              <a:ext uri="{28A0092B-C50C-407E-A947-70E740481C1C}">
                <a14:useLocalDpi xmlns:a14="http://schemas.microsoft.com/office/drawing/2010/main" val="0"/>
              </a:ext>
            </a:extLst>
          </a:blip>
          <a:srcRect t="5896" b="14689"/>
          <a:stretch/>
        </p:blipFill>
        <p:spPr>
          <a:xfrm>
            <a:off x="2574745" y="215544"/>
            <a:ext cx="2629496" cy="2088232"/>
          </a:xfrm>
          <a:prstGeom prst="rect">
            <a:avLst/>
          </a:prstGeom>
        </p:spPr>
      </p:pic>
      <p:pic>
        <p:nvPicPr>
          <p:cNvPr id="29" name="Image 28"/>
          <p:cNvPicPr>
            <a:picLocks noChangeAspect="1"/>
          </p:cNvPicPr>
          <p:nvPr/>
        </p:nvPicPr>
        <p:blipFill rotWithShape="1">
          <a:blip r:embed="rId5">
            <a:alphaModFix amt="8000"/>
            <a:extLst>
              <a:ext uri="{28A0092B-C50C-407E-A947-70E740481C1C}">
                <a14:useLocalDpi xmlns:a14="http://schemas.microsoft.com/office/drawing/2010/main" val="0"/>
              </a:ext>
            </a:extLst>
          </a:blip>
          <a:srcRect l="12915" t="10466" r="4149"/>
          <a:stretch/>
        </p:blipFill>
        <p:spPr>
          <a:xfrm>
            <a:off x="381000" y="3689648"/>
            <a:ext cx="4843964" cy="3168352"/>
          </a:xfrm>
          <a:prstGeom prst="rect">
            <a:avLst/>
          </a:prstGeom>
        </p:spPr>
      </p:pic>
      <p:pic>
        <p:nvPicPr>
          <p:cNvPr id="30" name="Image 29"/>
          <p:cNvPicPr>
            <a:picLocks noChangeAspect="1"/>
          </p:cNvPicPr>
          <p:nvPr/>
        </p:nvPicPr>
        <p:blipFill>
          <a:blip r:embed="rId6">
            <a:alphaModFix amt="14000"/>
            <a:extLst>
              <a:ext uri="{28A0092B-C50C-407E-A947-70E740481C1C}">
                <a14:useLocalDpi xmlns:a14="http://schemas.microsoft.com/office/drawing/2010/main" val="0"/>
              </a:ext>
            </a:extLst>
          </a:blip>
          <a:stretch>
            <a:fillRect/>
          </a:stretch>
        </p:blipFill>
        <p:spPr>
          <a:xfrm>
            <a:off x="6404164" y="1"/>
            <a:ext cx="3120837" cy="3886325"/>
          </a:xfrm>
          <a:prstGeom prst="rect">
            <a:avLst/>
          </a:prstGeom>
        </p:spPr>
      </p:pic>
      <p:pic>
        <p:nvPicPr>
          <p:cNvPr id="31" name="Image 30"/>
          <p:cNvPicPr>
            <a:picLocks noChangeAspect="1"/>
          </p:cNvPicPr>
          <p:nvPr/>
        </p:nvPicPr>
        <p:blipFill>
          <a:blip r:embed="rId7" cstate="print">
            <a:alphaModFix amt="8000"/>
            <a:extLst>
              <a:ext uri="{28A0092B-C50C-407E-A947-70E740481C1C}">
                <a14:useLocalDpi xmlns:a14="http://schemas.microsoft.com/office/drawing/2010/main" val="0"/>
              </a:ext>
            </a:extLst>
          </a:blip>
          <a:stretch>
            <a:fillRect/>
          </a:stretch>
        </p:blipFill>
        <p:spPr>
          <a:xfrm>
            <a:off x="4646957" y="8856"/>
            <a:ext cx="2088232" cy="2089844"/>
          </a:xfrm>
          <a:prstGeom prst="rect">
            <a:avLst/>
          </a:prstGeom>
        </p:spPr>
      </p:pic>
      <p:pic>
        <p:nvPicPr>
          <p:cNvPr id="32" name="Image 31"/>
          <p:cNvPicPr>
            <a:picLocks noChangeAspect="1"/>
          </p:cNvPicPr>
          <p:nvPr/>
        </p:nvPicPr>
        <p:blipFill rotWithShape="1">
          <a:blip r:embed="rId8">
            <a:alphaModFix amt="9000"/>
            <a:extLst>
              <a:ext uri="{28A0092B-C50C-407E-A947-70E740481C1C}">
                <a14:useLocalDpi xmlns:a14="http://schemas.microsoft.com/office/drawing/2010/main" val="0"/>
              </a:ext>
            </a:extLst>
          </a:blip>
          <a:srcRect r="19276"/>
          <a:stretch/>
        </p:blipFill>
        <p:spPr>
          <a:xfrm>
            <a:off x="2954161" y="2308252"/>
            <a:ext cx="2258298" cy="2098164"/>
          </a:xfrm>
          <a:prstGeom prst="rect">
            <a:avLst/>
          </a:prstGeom>
        </p:spPr>
      </p:pic>
    </p:spTree>
    <p:extLst>
      <p:ext uri="{BB962C8B-B14F-4D97-AF65-F5344CB8AC3E}">
        <p14:creationId xmlns:p14="http://schemas.microsoft.com/office/powerpoint/2010/main" val="255325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4911" y="1189924"/>
            <a:ext cx="6355081" cy="5238925"/>
          </a:xfrm>
        </p:spPr>
        <p:txBody>
          <a:bodyPr>
            <a:noAutofit/>
          </a:bodyPr>
          <a:lstStyle/>
          <a:p>
            <a:pPr lvl="1"/>
            <a:r>
              <a:rPr lang="en-US" sz="2000" dirty="0">
                <a:latin typeface="Avenir Medium" panose="02000503020000020003"/>
                <a:cs typeface="Avenir Light"/>
              </a:rPr>
              <a:t>LAAS</a:t>
            </a:r>
          </a:p>
          <a:p>
            <a:pPr lvl="2"/>
            <a:r>
              <a:rPr lang="en-US" sz="1800" dirty="0">
                <a:latin typeface="Avenir Medium" panose="02000503020000020003"/>
                <a:cs typeface="Avenir Light"/>
              </a:rPr>
              <a:t>CNRS lab located in Toulouse, France</a:t>
            </a:r>
          </a:p>
          <a:p>
            <a:pPr lvl="2"/>
            <a:r>
              <a:rPr lang="en-US" sz="1800" dirty="0">
                <a:latin typeface="Avenir Medium" panose="02000503020000020003"/>
                <a:cs typeface="Avenir Light"/>
              </a:rPr>
              <a:t>Associated to the University of Toulouse</a:t>
            </a:r>
          </a:p>
          <a:p>
            <a:pPr lvl="1"/>
            <a:r>
              <a:rPr lang="en-US" sz="2000" dirty="0">
                <a:latin typeface="Avenir Medium" panose="02000503020000020003"/>
                <a:cs typeface="Avenir Light"/>
              </a:rPr>
              <a:t>Taskforce</a:t>
            </a:r>
          </a:p>
          <a:p>
            <a:pPr lvl="2"/>
            <a:r>
              <a:rPr lang="en-US" sz="1800" dirty="0">
                <a:latin typeface="Avenir Medium" panose="02000503020000020003"/>
                <a:cs typeface="Avenir Light"/>
              </a:rPr>
              <a:t>500 among which </a:t>
            </a:r>
            <a:r>
              <a:rPr lang="en-US" sz="1800" dirty="0">
                <a:solidFill>
                  <a:srgbClr val="00BAD7"/>
                </a:solidFill>
                <a:latin typeface="Avenir Medium" panose="02000503020000020003"/>
                <a:cs typeface="Avenir Light"/>
              </a:rPr>
              <a:t>300</a:t>
            </a:r>
            <a:r>
              <a:rPr lang="en-US" sz="1800" dirty="0">
                <a:latin typeface="Avenir Medium" panose="02000503020000020003"/>
                <a:cs typeface="Avenir Light"/>
              </a:rPr>
              <a:t> researchers and engineers</a:t>
            </a:r>
          </a:p>
          <a:p>
            <a:pPr lvl="2"/>
            <a:r>
              <a:rPr lang="en-US" sz="1800" dirty="0">
                <a:solidFill>
                  <a:srgbClr val="00BAD7"/>
                </a:solidFill>
                <a:latin typeface="Avenir Medium" panose="02000503020000020003"/>
                <a:cs typeface="Avenir Light"/>
              </a:rPr>
              <a:t>60</a:t>
            </a:r>
            <a:r>
              <a:rPr lang="en-US" sz="1800" dirty="0">
                <a:latin typeface="Avenir Medium" panose="02000503020000020003"/>
                <a:cs typeface="Avenir Light"/>
              </a:rPr>
              <a:t> PhD students graduating/year</a:t>
            </a:r>
          </a:p>
          <a:p>
            <a:pPr lvl="1"/>
            <a:r>
              <a:rPr lang="en-US" sz="2000" dirty="0">
                <a:latin typeface="Avenir Medium" panose="02000503020000020003"/>
                <a:cs typeface="Avenir Light"/>
              </a:rPr>
              <a:t>Budget</a:t>
            </a:r>
          </a:p>
          <a:p>
            <a:pPr lvl="2"/>
            <a:r>
              <a:rPr lang="en-US" sz="1800" dirty="0">
                <a:solidFill>
                  <a:srgbClr val="00BAD7"/>
                </a:solidFill>
                <a:latin typeface="Avenir Medium" panose="02000503020000020003"/>
                <a:cs typeface="Avenir Light"/>
              </a:rPr>
              <a:t>3</a:t>
            </a:r>
            <a:r>
              <a:rPr lang="en-US" sz="1800" dirty="0">
                <a:latin typeface="Avenir Medium" panose="02000503020000020003"/>
                <a:cs typeface="Avenir Light"/>
              </a:rPr>
              <a:t> M€/month (including salaries)</a:t>
            </a:r>
          </a:p>
          <a:p>
            <a:pPr lvl="2"/>
            <a:r>
              <a:rPr lang="en-US" sz="1800" dirty="0">
                <a:latin typeface="Avenir Medium" panose="02000503020000020003"/>
                <a:cs typeface="Avenir Light"/>
              </a:rPr>
              <a:t>Main funding sources: </a:t>
            </a:r>
            <a:r>
              <a:rPr lang="en-US" sz="1800" dirty="0">
                <a:solidFill>
                  <a:srgbClr val="00BAD7"/>
                </a:solidFill>
                <a:latin typeface="Avenir Medium" panose="02000503020000020003"/>
                <a:cs typeface="Avenir Light"/>
              </a:rPr>
              <a:t>21%</a:t>
            </a:r>
            <a:r>
              <a:rPr lang="en-US" sz="1800" dirty="0">
                <a:latin typeface="Avenir Medium" panose="02000503020000020003"/>
                <a:cs typeface="Avenir Light"/>
              </a:rPr>
              <a:t> National, </a:t>
            </a:r>
            <a:r>
              <a:rPr lang="en-US" sz="1800" dirty="0">
                <a:solidFill>
                  <a:srgbClr val="00BAD7"/>
                </a:solidFill>
                <a:latin typeface="Avenir Medium" panose="02000503020000020003"/>
                <a:cs typeface="Avenir Light"/>
              </a:rPr>
              <a:t>14%</a:t>
            </a:r>
            <a:r>
              <a:rPr lang="en-US" sz="1800" dirty="0">
                <a:latin typeface="Avenir Medium" panose="02000503020000020003"/>
                <a:cs typeface="Avenir Light"/>
              </a:rPr>
              <a:t> Europe and </a:t>
            </a:r>
            <a:r>
              <a:rPr lang="en-US" sz="1800" dirty="0">
                <a:solidFill>
                  <a:srgbClr val="00BAD7"/>
                </a:solidFill>
                <a:latin typeface="Avenir Medium" panose="02000503020000020003"/>
                <a:cs typeface="Avenir Light"/>
              </a:rPr>
              <a:t>12%</a:t>
            </a:r>
            <a:r>
              <a:rPr lang="en-US" sz="1800" dirty="0">
                <a:latin typeface="Avenir Medium" panose="02000503020000020003"/>
                <a:cs typeface="Avenir Light"/>
              </a:rPr>
              <a:t> Industrial partnership</a:t>
            </a:r>
          </a:p>
          <a:p>
            <a:pPr lvl="1"/>
            <a:r>
              <a:rPr lang="en-US" sz="2000" dirty="0">
                <a:solidFill>
                  <a:srgbClr val="00BAD7"/>
                </a:solidFill>
                <a:latin typeface="Avenir Medium" panose="02000503020000020003"/>
                <a:cs typeface="Avenir Light"/>
              </a:rPr>
              <a:t>5</a:t>
            </a:r>
            <a:r>
              <a:rPr lang="en-US" sz="2000" dirty="0">
                <a:latin typeface="Avenir Medium" panose="02000503020000020003"/>
                <a:cs typeface="Avenir Light"/>
              </a:rPr>
              <a:t> (ERC &amp; European contracts)/year</a:t>
            </a:r>
          </a:p>
          <a:p>
            <a:pPr lvl="1"/>
            <a:r>
              <a:rPr lang="en-US" sz="2000" dirty="0">
                <a:solidFill>
                  <a:srgbClr val="00BAD7"/>
                </a:solidFill>
                <a:latin typeface="Avenir Medium" panose="02000503020000020003"/>
                <a:cs typeface="Avenir Light"/>
              </a:rPr>
              <a:t>10</a:t>
            </a:r>
            <a:r>
              <a:rPr lang="en-US" sz="2000" dirty="0">
                <a:latin typeface="Avenir Medium" panose="02000503020000020003"/>
                <a:cs typeface="Avenir Light"/>
              </a:rPr>
              <a:t> Patents/year – </a:t>
            </a:r>
            <a:r>
              <a:rPr lang="en-US" sz="2000" dirty="0">
                <a:solidFill>
                  <a:srgbClr val="00BAD7"/>
                </a:solidFill>
                <a:latin typeface="Avenir Medium" panose="02000503020000020003"/>
                <a:cs typeface="Avenir Light"/>
              </a:rPr>
              <a:t>4</a:t>
            </a:r>
            <a:r>
              <a:rPr lang="en-US" sz="2000" dirty="0">
                <a:latin typeface="Avenir Medium" panose="02000503020000020003"/>
                <a:cs typeface="Avenir Light"/>
              </a:rPr>
              <a:t> Licenses/year</a:t>
            </a:r>
          </a:p>
          <a:p>
            <a:pPr lvl="1"/>
            <a:r>
              <a:rPr lang="en-US" sz="2000" dirty="0">
                <a:solidFill>
                  <a:srgbClr val="00BAD7"/>
                </a:solidFill>
                <a:latin typeface="Avenir Medium" panose="02000503020000020003"/>
                <a:cs typeface="Avenir Light"/>
              </a:rPr>
              <a:t>1.5</a:t>
            </a:r>
            <a:r>
              <a:rPr lang="en-US" sz="2000" dirty="0">
                <a:latin typeface="Avenir Medium" panose="02000503020000020003"/>
                <a:cs typeface="Avenir Light"/>
              </a:rPr>
              <a:t> Publications/day (</a:t>
            </a:r>
            <a:r>
              <a:rPr lang="en-US" sz="2000" dirty="0">
                <a:solidFill>
                  <a:srgbClr val="00BAD7"/>
                </a:solidFill>
                <a:latin typeface="Avenir Medium" panose="02000503020000020003"/>
                <a:cs typeface="Avenir Light"/>
              </a:rPr>
              <a:t>50% </a:t>
            </a:r>
            <a:r>
              <a:rPr lang="en-US" sz="2000" dirty="0">
                <a:latin typeface="Avenir Medium" panose="02000503020000020003"/>
                <a:cs typeface="Avenir Light"/>
              </a:rPr>
              <a:t>in the first quartile)</a:t>
            </a:r>
            <a:endParaRPr lang="en-US" sz="1800" dirty="0">
              <a:latin typeface="Avenir Medium" panose="02000503020000020003"/>
              <a:cs typeface="Avenir Light"/>
            </a:endParaRPr>
          </a:p>
          <a:p>
            <a:pPr marL="1828800" lvl="4" indent="0">
              <a:buNone/>
            </a:pPr>
            <a:endParaRPr lang="en-US" sz="1800" dirty="0">
              <a:latin typeface="Avenir Light"/>
              <a:cs typeface="Avenir Light"/>
            </a:endParaRPr>
          </a:p>
        </p:txBody>
      </p:sp>
      <p:sp>
        <p:nvSpPr>
          <p:cNvPr id="4" name="Titre 3"/>
          <p:cNvSpPr>
            <a:spLocks noGrp="1"/>
          </p:cNvSpPr>
          <p:nvPr>
            <p:ph type="title"/>
          </p:nvPr>
        </p:nvSpPr>
        <p:spPr>
          <a:xfrm>
            <a:off x="1064432" y="224584"/>
            <a:ext cx="8712000" cy="576000"/>
          </a:xfrm>
        </p:spPr>
        <p:txBody>
          <a:bodyPr>
            <a:normAutofit/>
          </a:bodyPr>
          <a:lstStyle/>
          <a:p>
            <a:r>
              <a:rPr lang="en-US" sz="2800" dirty="0">
                <a:latin typeface="Avenir Medium" panose="02000503020000020003" pitchFamily="2" charset="0"/>
                <a:cs typeface="Avenir Light"/>
              </a:rPr>
              <a:t>Key facts &amp; figures</a:t>
            </a:r>
          </a:p>
        </p:txBody>
      </p:sp>
      <p:pic>
        <p:nvPicPr>
          <p:cNvPr id="5" name="Image 4">
            <a:extLst>
              <a:ext uri="{FF2B5EF4-FFF2-40B4-BE49-F238E27FC236}">
                <a16:creationId xmlns:a16="http://schemas.microsoft.com/office/drawing/2014/main" id="{6D68678A-DA64-8744-9497-8820677A16B3}"/>
              </a:ext>
            </a:extLst>
          </p:cNvPr>
          <p:cNvPicPr>
            <a:picLocks noChangeAspect="1"/>
          </p:cNvPicPr>
          <p:nvPr/>
        </p:nvPicPr>
        <p:blipFill>
          <a:blip r:embed="rId2"/>
          <a:stretch>
            <a:fillRect/>
          </a:stretch>
        </p:blipFill>
        <p:spPr>
          <a:xfrm>
            <a:off x="6104666" y="1189924"/>
            <a:ext cx="1249364" cy="1249364"/>
          </a:xfrm>
          <a:prstGeom prst="rect">
            <a:avLst/>
          </a:prstGeom>
        </p:spPr>
      </p:pic>
      <p:pic>
        <p:nvPicPr>
          <p:cNvPr id="12" name="Image 11">
            <a:extLst>
              <a:ext uri="{FF2B5EF4-FFF2-40B4-BE49-F238E27FC236}">
                <a16:creationId xmlns:a16="http://schemas.microsoft.com/office/drawing/2014/main" id="{A66235B2-4B03-E247-9316-F77ECCC46CFB}"/>
              </a:ext>
            </a:extLst>
          </p:cNvPr>
          <p:cNvPicPr>
            <a:picLocks noChangeAspect="1"/>
          </p:cNvPicPr>
          <p:nvPr/>
        </p:nvPicPr>
        <p:blipFill>
          <a:blip r:embed="rId3"/>
          <a:stretch>
            <a:fillRect/>
          </a:stretch>
        </p:blipFill>
        <p:spPr>
          <a:xfrm>
            <a:off x="8656636" y="912164"/>
            <a:ext cx="1249364" cy="1594932"/>
          </a:xfrm>
          <a:prstGeom prst="rect">
            <a:avLst/>
          </a:prstGeom>
        </p:spPr>
      </p:pic>
      <p:grpSp>
        <p:nvGrpSpPr>
          <p:cNvPr id="2" name="Group 1">
            <a:extLst>
              <a:ext uri="{FF2B5EF4-FFF2-40B4-BE49-F238E27FC236}">
                <a16:creationId xmlns:a16="http://schemas.microsoft.com/office/drawing/2014/main" id="{6FF898CB-4D1F-5B4D-82AB-07F76466C410}"/>
              </a:ext>
            </a:extLst>
          </p:cNvPr>
          <p:cNvGrpSpPr/>
          <p:nvPr/>
        </p:nvGrpSpPr>
        <p:grpSpPr>
          <a:xfrm>
            <a:off x="6206109" y="2507096"/>
            <a:ext cx="3699461" cy="3787967"/>
            <a:chOff x="6193838" y="2620872"/>
            <a:chExt cx="3110124" cy="3218505"/>
          </a:xfrm>
        </p:grpSpPr>
        <p:pic>
          <p:nvPicPr>
            <p:cNvPr id="7" name="Image 6"/>
            <p:cNvPicPr>
              <a:picLocks noChangeAspect="1"/>
            </p:cNvPicPr>
            <p:nvPr/>
          </p:nvPicPr>
          <p:blipFill rotWithShape="1">
            <a:blip r:embed="rId4"/>
            <a:srcRect l="3140" t="10560" r="7810" b="14853"/>
            <a:stretch/>
          </p:blipFill>
          <p:spPr>
            <a:xfrm>
              <a:off x="6193838" y="2620872"/>
              <a:ext cx="3110124" cy="3218505"/>
            </a:xfrm>
            <a:prstGeom prst="rect">
              <a:avLst/>
            </a:prstGeom>
          </p:spPr>
        </p:pic>
        <p:sp>
          <p:nvSpPr>
            <p:cNvPr id="8" name="Ellipse 7"/>
            <p:cNvSpPr>
              <a:spLocks noChangeAspect="1"/>
            </p:cNvSpPr>
            <p:nvPr/>
          </p:nvSpPr>
          <p:spPr>
            <a:xfrm>
              <a:off x="6878953" y="4843319"/>
              <a:ext cx="72000" cy="72000"/>
            </a:xfrm>
            <a:prstGeom prst="ellipse">
              <a:avLst/>
            </a:prstGeom>
            <a:solidFill>
              <a:srgbClr val="FF2E45"/>
            </a:solidFill>
            <a:ln>
              <a:solidFill>
                <a:srgbClr val="FF2E4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latin typeface="Avenir Light"/>
                <a:cs typeface="Avenir Light"/>
              </a:endParaRPr>
            </a:p>
          </p:txBody>
        </p:sp>
        <p:sp>
          <p:nvSpPr>
            <p:cNvPr id="9" name="ZoneTexte 8"/>
            <p:cNvSpPr txBox="1"/>
            <p:nvPr/>
          </p:nvSpPr>
          <p:spPr>
            <a:xfrm>
              <a:off x="6249863" y="4644110"/>
              <a:ext cx="670532" cy="235357"/>
            </a:xfrm>
            <a:prstGeom prst="rect">
              <a:avLst/>
            </a:prstGeom>
            <a:noFill/>
          </p:spPr>
          <p:txBody>
            <a:bodyPr wrap="none" rtlCol="0">
              <a:spAutoFit/>
            </a:bodyPr>
            <a:lstStyle/>
            <a:p>
              <a:r>
                <a:rPr lang="fr-FR" sz="1200" dirty="0">
                  <a:solidFill>
                    <a:srgbClr val="FF0000"/>
                  </a:solidFill>
                  <a:latin typeface="Avenir Medium" panose="02000503020000020003"/>
                  <a:cs typeface="Avenir Light"/>
                </a:rPr>
                <a:t>Toulouse</a:t>
              </a:r>
            </a:p>
          </p:txBody>
        </p:sp>
      </p:grpSp>
    </p:spTree>
    <p:extLst>
      <p:ext uri="{BB962C8B-B14F-4D97-AF65-F5344CB8AC3E}">
        <p14:creationId xmlns:p14="http://schemas.microsoft.com/office/powerpoint/2010/main" val="3563556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BD6913-C388-7941-B748-BE87EC067970}"/>
              </a:ext>
            </a:extLst>
          </p:cNvPr>
          <p:cNvSpPr>
            <a:spLocks noGrp="1"/>
          </p:cNvSpPr>
          <p:nvPr>
            <p:ph type="title"/>
          </p:nvPr>
        </p:nvSpPr>
        <p:spPr/>
        <p:txBody>
          <a:bodyPr>
            <a:normAutofit/>
          </a:bodyPr>
          <a:lstStyle/>
          <a:p>
            <a:r>
              <a:rPr lang="en-US" sz="2800" dirty="0">
                <a:latin typeface="Avenir Medium"/>
                <a:cs typeface="Avenir Medium"/>
              </a:rPr>
              <a:t>4 major research fields</a:t>
            </a:r>
          </a:p>
        </p:txBody>
      </p:sp>
      <p:graphicFrame>
        <p:nvGraphicFramePr>
          <p:cNvPr id="3" name="Tableau 2"/>
          <p:cNvGraphicFramePr>
            <a:graphicFrameLocks noGrp="1"/>
          </p:cNvGraphicFramePr>
          <p:nvPr>
            <p:extLst/>
          </p:nvPr>
        </p:nvGraphicFramePr>
        <p:xfrm>
          <a:off x="713869" y="1564226"/>
          <a:ext cx="8472248" cy="3174170"/>
        </p:xfrm>
        <a:graphic>
          <a:graphicData uri="http://schemas.openxmlformats.org/drawingml/2006/table">
            <a:tbl>
              <a:tblPr firstRow="1" bandRow="1">
                <a:tableStyleId>{5C22544A-7EE6-4342-B048-85BDC9FD1C3A}</a:tableStyleId>
              </a:tblPr>
              <a:tblGrid>
                <a:gridCol w="2118062">
                  <a:extLst>
                    <a:ext uri="{9D8B030D-6E8A-4147-A177-3AD203B41FA5}">
                      <a16:colId xmlns:a16="http://schemas.microsoft.com/office/drawing/2014/main" val="20000"/>
                    </a:ext>
                  </a:extLst>
                </a:gridCol>
                <a:gridCol w="2118062">
                  <a:extLst>
                    <a:ext uri="{9D8B030D-6E8A-4147-A177-3AD203B41FA5}">
                      <a16:colId xmlns:a16="http://schemas.microsoft.com/office/drawing/2014/main" val="20001"/>
                    </a:ext>
                  </a:extLst>
                </a:gridCol>
                <a:gridCol w="2118062">
                  <a:extLst>
                    <a:ext uri="{9D8B030D-6E8A-4147-A177-3AD203B41FA5}">
                      <a16:colId xmlns:a16="http://schemas.microsoft.com/office/drawing/2014/main" val="20002"/>
                    </a:ext>
                  </a:extLst>
                </a:gridCol>
                <a:gridCol w="2118062">
                  <a:extLst>
                    <a:ext uri="{9D8B030D-6E8A-4147-A177-3AD203B41FA5}">
                      <a16:colId xmlns:a16="http://schemas.microsoft.com/office/drawing/2014/main" val="20003"/>
                    </a:ext>
                  </a:extLst>
                </a:gridCol>
              </a:tblGrid>
              <a:tr h="545760">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dirty="0">
                          <a:solidFill>
                            <a:schemeClr val="bg1"/>
                          </a:solidFill>
                          <a:latin typeface="Avenir Book"/>
                          <a:cs typeface="Avenir Book"/>
                        </a:rPr>
                        <a:t>COMPUTER SCIENCE</a:t>
                      </a:r>
                    </a:p>
                  </a:txBody>
                  <a:tcPr anchor="ctr">
                    <a:lnR w="76200" cap="flat" cmpd="sng" algn="ctr">
                      <a:solidFill>
                        <a:prstClr val="white"/>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rgbClr val="358639"/>
                    </a:solidFill>
                  </a:tcPr>
                </a:tc>
                <a:tc>
                  <a:txBody>
                    <a:bodyPr/>
                    <a:lstStyle/>
                    <a:p>
                      <a:pPr algn="ctr"/>
                      <a:r>
                        <a:rPr lang="fr-FR" dirty="0">
                          <a:solidFill>
                            <a:schemeClr val="bg1"/>
                          </a:solidFill>
                          <a:latin typeface="Avenir Book"/>
                          <a:cs typeface="Avenir Book"/>
                        </a:rPr>
                        <a:t>AUTOMATIC</a:t>
                      </a:r>
                      <a:r>
                        <a:rPr lang="fr-FR" baseline="0" dirty="0">
                          <a:solidFill>
                            <a:schemeClr val="bg1"/>
                          </a:solidFill>
                          <a:latin typeface="Avenir Book"/>
                          <a:cs typeface="Avenir Book"/>
                        </a:rPr>
                        <a:t> CONTROL</a:t>
                      </a:r>
                      <a:endParaRPr lang="fr-FR" dirty="0">
                        <a:solidFill>
                          <a:schemeClr val="bg1"/>
                        </a:solidFill>
                        <a:latin typeface="Avenir Book"/>
                        <a:cs typeface="Avenir Book"/>
                      </a:endParaRPr>
                    </a:p>
                  </a:txBody>
                  <a:tcPr anchor="ctr">
                    <a:lnL w="76200" cap="flat" cmpd="sng" algn="ctr">
                      <a:solidFill>
                        <a:prstClr val="white"/>
                      </a:solidFill>
                      <a:prstDash val="solid"/>
                      <a:round/>
                      <a:headEnd type="none" w="med" len="med"/>
                      <a:tailEnd type="none" w="med" len="med"/>
                    </a:lnL>
                    <a:lnR w="76200" cap="flat" cmpd="sng" algn="ctr">
                      <a:solidFill>
                        <a:prstClr val="white"/>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rgbClr val="F85676"/>
                    </a:solidFill>
                  </a:tcPr>
                </a:tc>
                <a:tc>
                  <a:txBody>
                    <a:bodyPr/>
                    <a:lstStyle/>
                    <a:p>
                      <a:pPr algn="ctr"/>
                      <a:r>
                        <a:rPr lang="fr-FR" dirty="0">
                          <a:solidFill>
                            <a:schemeClr val="bg1"/>
                          </a:solidFill>
                          <a:latin typeface="Avenir Book"/>
                          <a:cs typeface="Avenir Book"/>
                        </a:rPr>
                        <a:t>ROBOTICS</a:t>
                      </a:r>
                    </a:p>
                  </a:txBody>
                  <a:tcPr anchor="ctr">
                    <a:lnL w="76200" cap="flat" cmpd="sng" algn="ctr">
                      <a:solidFill>
                        <a:prstClr val="white"/>
                      </a:solidFill>
                      <a:prstDash val="solid"/>
                      <a:round/>
                      <a:headEnd type="none" w="med" len="med"/>
                      <a:tailEnd type="none" w="med" len="med"/>
                    </a:lnL>
                    <a:lnR w="76200" cap="flat" cmpd="sng" algn="ctr">
                      <a:solidFill>
                        <a:prstClr val="white"/>
                      </a:solidFill>
                      <a:prstDash val="solid"/>
                      <a:round/>
                      <a:headEnd type="none" w="med" len="med"/>
                      <a:tailEnd type="none" w="med" len="med"/>
                    </a:lnR>
                    <a:lnB w="76200" cap="flat" cmpd="sng" algn="ctr">
                      <a:solidFill>
                        <a:prstClr val="white"/>
                      </a:solidFill>
                      <a:prstDash val="solid"/>
                      <a:round/>
                      <a:headEnd type="none" w="med" len="med"/>
                      <a:tailEnd type="none" w="med" len="med"/>
                    </a:lnB>
                    <a:solidFill>
                      <a:srgbClr val="62C4DD"/>
                    </a:solidFill>
                  </a:tcPr>
                </a:tc>
                <a:tc>
                  <a:txBody>
                    <a:bodyPr/>
                    <a:lstStyle/>
                    <a:p>
                      <a:pPr algn="ctr"/>
                      <a:r>
                        <a:rPr lang="fr-FR" dirty="0">
                          <a:solidFill>
                            <a:schemeClr val="bg1"/>
                          </a:solidFill>
                          <a:latin typeface="Avenir Book"/>
                          <a:cs typeface="Avenir Book"/>
                        </a:rPr>
                        <a:t>MICRO &amp; NANOSYSTEMS</a:t>
                      </a:r>
                    </a:p>
                  </a:txBody>
                  <a:tcPr anchor="ctr">
                    <a:lnL w="76200" cap="flat" cmpd="sng" algn="ctr">
                      <a:solidFill>
                        <a:prstClr val="white"/>
                      </a:solidFill>
                      <a:prstDash val="solid"/>
                      <a:round/>
                      <a:headEnd type="none" w="med" len="med"/>
                      <a:tailEnd type="none" w="med" len="med"/>
                    </a:lnL>
                    <a:lnB w="76200" cap="flat" cmpd="sng" algn="ctr">
                      <a:solidFill>
                        <a:prstClr val="white"/>
                      </a:solidFill>
                      <a:prstDash val="solid"/>
                      <a:round/>
                      <a:headEnd type="none" w="med" len="med"/>
                      <a:tailEnd type="none" w="med" len="med"/>
                    </a:lnB>
                    <a:solidFill>
                      <a:srgbClr val="FF8A00"/>
                    </a:solidFill>
                  </a:tcPr>
                </a:tc>
                <a:extLst>
                  <a:ext uri="{0D108BD9-81ED-4DB2-BD59-A6C34878D82A}">
                    <a16:rowId xmlns:a16="http://schemas.microsoft.com/office/drawing/2014/main" val="10000"/>
                  </a:ext>
                </a:extLst>
              </a:tr>
              <a:tr h="2534090">
                <a:tc>
                  <a:txBody>
                    <a:bodyPr/>
                    <a:lstStyle/>
                    <a:p>
                      <a:endParaRPr lang="fr-FR" dirty="0">
                        <a:solidFill>
                          <a:schemeClr val="bg1"/>
                        </a:solidFill>
                      </a:endParaRPr>
                    </a:p>
                  </a:txBody>
                  <a:tcPr anchor="ctr">
                    <a:lnR w="76200" cap="flat" cmpd="sng" algn="ctr">
                      <a:solidFill>
                        <a:prstClr val="white"/>
                      </a:solidFill>
                      <a:prstDash val="solid"/>
                      <a:round/>
                      <a:headEnd type="none" w="med" len="med"/>
                      <a:tailEnd type="none" w="med" len="med"/>
                    </a:lnR>
                    <a:lnT w="76200" cap="flat" cmpd="sng" algn="ctr">
                      <a:solidFill>
                        <a:prstClr val="white"/>
                      </a:solidFill>
                      <a:prstDash val="solid"/>
                      <a:round/>
                      <a:headEnd type="none" w="med" len="med"/>
                      <a:tailEnd type="none" w="med" len="med"/>
                    </a:lnT>
                    <a:lnB w="76200" cap="flat" cmpd="sng" algn="ctr">
                      <a:solidFill>
                        <a:prstClr val="white"/>
                      </a:solidFill>
                      <a:prstDash val="solid"/>
                      <a:round/>
                      <a:headEnd type="none" w="med" len="med"/>
                      <a:tailEnd type="none" w="med" len="med"/>
                    </a:lnB>
                    <a:solidFill>
                      <a:srgbClr val="010E32"/>
                    </a:solidFill>
                  </a:tcPr>
                </a:tc>
                <a:tc>
                  <a:txBody>
                    <a:bodyPr/>
                    <a:lstStyle/>
                    <a:p>
                      <a:endParaRPr lang="fr-FR" dirty="0">
                        <a:solidFill>
                          <a:schemeClr val="bg1"/>
                        </a:solidFill>
                      </a:endParaRPr>
                    </a:p>
                  </a:txBody>
                  <a:tcPr anchor="ctr">
                    <a:lnL w="76200" cap="flat" cmpd="sng" algn="ctr">
                      <a:solidFill>
                        <a:prstClr val="white"/>
                      </a:solidFill>
                      <a:prstDash val="solid"/>
                      <a:round/>
                      <a:headEnd type="none" w="med" len="med"/>
                      <a:tailEnd type="none" w="med" len="med"/>
                    </a:lnL>
                    <a:lnR w="76200" cap="flat" cmpd="sng" algn="ctr">
                      <a:solidFill>
                        <a:prstClr val="white"/>
                      </a:solidFill>
                      <a:prstDash val="solid"/>
                      <a:round/>
                      <a:headEnd type="none" w="med" len="med"/>
                      <a:tailEnd type="none" w="med" len="med"/>
                    </a:lnR>
                    <a:lnT w="76200" cap="flat" cmpd="sng" algn="ctr">
                      <a:solidFill>
                        <a:prstClr val="white"/>
                      </a:solidFill>
                      <a:prstDash val="solid"/>
                      <a:round/>
                      <a:headEnd type="none" w="med" len="med"/>
                      <a:tailEnd type="none" w="med" len="med"/>
                    </a:lnT>
                    <a:lnB w="76200" cap="flat" cmpd="sng" algn="ctr">
                      <a:solidFill>
                        <a:prstClr val="white"/>
                      </a:solidFill>
                      <a:prstDash val="solid"/>
                      <a:round/>
                      <a:headEnd type="none" w="med" len="med"/>
                      <a:tailEnd type="none" w="med" len="med"/>
                    </a:lnB>
                    <a:solidFill>
                      <a:schemeClr val="tx1"/>
                    </a:solidFill>
                  </a:tcPr>
                </a:tc>
                <a:tc>
                  <a:txBody>
                    <a:bodyPr/>
                    <a:lstStyle/>
                    <a:p>
                      <a:endParaRPr lang="fr-FR" dirty="0">
                        <a:solidFill>
                          <a:schemeClr val="bg1"/>
                        </a:solidFill>
                      </a:endParaRPr>
                    </a:p>
                  </a:txBody>
                  <a:tcPr anchor="ctr">
                    <a:lnL w="76200" cap="flat" cmpd="sng" algn="ctr">
                      <a:solidFill>
                        <a:prstClr val="white"/>
                      </a:solidFill>
                      <a:prstDash val="solid"/>
                      <a:round/>
                      <a:headEnd type="none" w="med" len="med"/>
                      <a:tailEnd type="none" w="med" len="med"/>
                    </a:lnL>
                    <a:lnR w="76200" cap="flat" cmpd="sng" algn="ctr">
                      <a:solidFill>
                        <a:prstClr val="white"/>
                      </a:solidFill>
                      <a:prstDash val="solid"/>
                      <a:round/>
                      <a:headEnd type="none" w="med" len="med"/>
                      <a:tailEnd type="none" w="med" len="med"/>
                    </a:lnR>
                    <a:lnT w="76200" cap="flat" cmpd="sng" algn="ctr">
                      <a:solidFill>
                        <a:prstClr val="white"/>
                      </a:solidFill>
                      <a:prstDash val="solid"/>
                      <a:round/>
                      <a:headEnd type="none" w="med" len="med"/>
                      <a:tailEnd type="none" w="med" len="med"/>
                    </a:lnT>
                    <a:lnB w="76200" cap="flat" cmpd="sng" algn="ctr">
                      <a:solidFill>
                        <a:prstClr val="white"/>
                      </a:solidFill>
                      <a:prstDash val="solid"/>
                      <a:round/>
                      <a:headEnd type="none" w="med" len="med"/>
                      <a:tailEnd type="none" w="med" len="med"/>
                    </a:lnB>
                    <a:solidFill>
                      <a:schemeClr val="bg1"/>
                    </a:solidFill>
                  </a:tcPr>
                </a:tc>
                <a:tc>
                  <a:txBody>
                    <a:bodyPr/>
                    <a:lstStyle/>
                    <a:p>
                      <a:endParaRPr lang="fr-FR" dirty="0">
                        <a:solidFill>
                          <a:schemeClr val="bg1"/>
                        </a:solidFill>
                      </a:endParaRPr>
                    </a:p>
                  </a:txBody>
                  <a:tcPr anchor="ctr">
                    <a:lnL w="76200" cap="flat" cmpd="sng" algn="ctr">
                      <a:solidFill>
                        <a:prstClr val="white"/>
                      </a:solidFill>
                      <a:prstDash val="solid"/>
                      <a:round/>
                      <a:headEnd type="none" w="med" len="med"/>
                      <a:tailEnd type="none" w="med" len="med"/>
                    </a:lnL>
                    <a:lnT w="76200" cap="flat" cmpd="sng" algn="ctr">
                      <a:solidFill>
                        <a:prstClr val="white"/>
                      </a:solidFill>
                      <a:prstDash val="solid"/>
                      <a:round/>
                      <a:headEnd type="none" w="med" len="med"/>
                      <a:tailEnd type="none" w="med" len="med"/>
                    </a:lnT>
                    <a:lnB w="76200" cap="flat" cmpd="sng" algn="ctr">
                      <a:solidFill>
                        <a:prstClr val="white"/>
                      </a:solidFill>
                      <a:prstDash val="solid"/>
                      <a:round/>
                      <a:headEnd type="none" w="med" len="med"/>
                      <a:tailEnd type="none" w="med" len="med"/>
                    </a:lnB>
                    <a:solidFill>
                      <a:srgbClr val="2E2A3D"/>
                    </a:solidFill>
                  </a:tcPr>
                </a:tc>
                <a:extLst>
                  <a:ext uri="{0D108BD9-81ED-4DB2-BD59-A6C34878D82A}">
                    <a16:rowId xmlns:a16="http://schemas.microsoft.com/office/drawing/2014/main" val="10001"/>
                  </a:ext>
                </a:extLst>
              </a:tr>
            </a:tbl>
          </a:graphicData>
        </a:graphic>
      </p:graphicFrame>
      <p:pic>
        <p:nvPicPr>
          <p:cNvPr id="18" name="Picture 15">
            <a:extLst>
              <a:ext uri="{FF2B5EF4-FFF2-40B4-BE49-F238E27FC236}">
                <a16:creationId xmlns:a16="http://schemas.microsoft.com/office/drawing/2014/main" id="{B8B65CDD-E897-DD42-BB59-3EC0A705C5C6}"/>
              </a:ext>
            </a:extLst>
          </p:cNvPr>
          <p:cNvPicPr>
            <a:picLocks noChangeAspect="1"/>
          </p:cNvPicPr>
          <p:nvPr/>
        </p:nvPicPr>
        <p:blipFill>
          <a:blip r:embed="rId2"/>
          <a:stretch>
            <a:fillRect/>
          </a:stretch>
        </p:blipFill>
        <p:spPr>
          <a:xfrm>
            <a:off x="732584" y="2709003"/>
            <a:ext cx="2048716" cy="1167384"/>
          </a:xfrm>
          <a:prstGeom prst="rect">
            <a:avLst/>
          </a:prstGeom>
        </p:spPr>
      </p:pic>
      <p:pic>
        <p:nvPicPr>
          <p:cNvPr id="6" name="Picture 5">
            <a:extLst>
              <a:ext uri="{FF2B5EF4-FFF2-40B4-BE49-F238E27FC236}">
                <a16:creationId xmlns:a16="http://schemas.microsoft.com/office/drawing/2014/main" id="{61B7860B-7783-4841-8DFE-98533B91AF27}"/>
              </a:ext>
            </a:extLst>
          </p:cNvPr>
          <p:cNvPicPr>
            <a:picLocks noChangeAspect="1"/>
          </p:cNvPicPr>
          <p:nvPr/>
        </p:nvPicPr>
        <p:blipFill>
          <a:blip r:embed="rId3"/>
          <a:stretch>
            <a:fillRect/>
          </a:stretch>
        </p:blipFill>
        <p:spPr>
          <a:xfrm>
            <a:off x="2876551" y="2709003"/>
            <a:ext cx="2023375" cy="1245758"/>
          </a:xfrm>
          <a:prstGeom prst="rect">
            <a:avLst/>
          </a:prstGeom>
        </p:spPr>
      </p:pic>
      <p:pic>
        <p:nvPicPr>
          <p:cNvPr id="17" name="Picture 16">
            <a:extLst>
              <a:ext uri="{FF2B5EF4-FFF2-40B4-BE49-F238E27FC236}">
                <a16:creationId xmlns:a16="http://schemas.microsoft.com/office/drawing/2014/main" id="{47CA6C26-8BA0-4D4D-B388-6A0CA1E34501}"/>
              </a:ext>
            </a:extLst>
          </p:cNvPr>
          <p:cNvPicPr>
            <a:picLocks noChangeAspect="1"/>
          </p:cNvPicPr>
          <p:nvPr/>
        </p:nvPicPr>
        <p:blipFill rotWithShape="1">
          <a:blip r:embed="rId4">
            <a:extLst>
              <a:ext uri="{28A0092B-C50C-407E-A947-70E740481C1C}">
                <a14:useLocalDpi xmlns:a14="http://schemas.microsoft.com/office/drawing/2010/main" val="0"/>
              </a:ext>
            </a:extLst>
          </a:blip>
          <a:srcRect l="73065" t="3766" r="7642" b="66143"/>
          <a:stretch/>
        </p:blipFill>
        <p:spPr>
          <a:xfrm>
            <a:off x="7121239" y="2600192"/>
            <a:ext cx="2039478" cy="1543095"/>
          </a:xfrm>
          <a:prstGeom prst="rect">
            <a:avLst/>
          </a:prstGeom>
        </p:spPr>
      </p:pic>
      <p:pic>
        <p:nvPicPr>
          <p:cNvPr id="5" name="Image 4">
            <a:extLst>
              <a:ext uri="{FF2B5EF4-FFF2-40B4-BE49-F238E27FC236}">
                <a16:creationId xmlns:a16="http://schemas.microsoft.com/office/drawing/2014/main" id="{82360137-FBEE-2F48-8943-4566BD704473}"/>
              </a:ext>
            </a:extLst>
          </p:cNvPr>
          <p:cNvPicPr>
            <a:picLocks noChangeAspect="1"/>
          </p:cNvPicPr>
          <p:nvPr/>
        </p:nvPicPr>
        <p:blipFill>
          <a:blip r:embed="rId5"/>
          <a:stretch>
            <a:fillRect/>
          </a:stretch>
        </p:blipFill>
        <p:spPr>
          <a:xfrm>
            <a:off x="5177028" y="2249777"/>
            <a:ext cx="1635416" cy="2458902"/>
          </a:xfrm>
          <a:prstGeom prst="rect">
            <a:avLst/>
          </a:prstGeom>
        </p:spPr>
      </p:pic>
    </p:spTree>
    <p:extLst>
      <p:ext uri="{BB962C8B-B14F-4D97-AF65-F5344CB8AC3E}">
        <p14:creationId xmlns:p14="http://schemas.microsoft.com/office/powerpoint/2010/main" val="11165917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5696DD-1AA6-DD44-8F8C-D2CFD6F538A0}"/>
              </a:ext>
            </a:extLst>
          </p:cNvPr>
          <p:cNvSpPr>
            <a:spLocks noGrp="1"/>
          </p:cNvSpPr>
          <p:nvPr>
            <p:ph type="title"/>
          </p:nvPr>
        </p:nvSpPr>
        <p:spPr>
          <a:xfrm>
            <a:off x="1201502" y="201208"/>
            <a:ext cx="3572114" cy="565079"/>
          </a:xfrm>
          <a:noFill/>
          <a:effectLst>
            <a:glow>
              <a:schemeClr val="bg2">
                <a:alpha val="75000"/>
              </a:schemeClr>
            </a:glow>
          </a:effectLst>
        </p:spPr>
        <p:txBody>
          <a:bodyPr>
            <a:normAutofit/>
          </a:bodyPr>
          <a:lstStyle/>
          <a:p>
            <a:r>
              <a:rPr lang="fr-FR" sz="3200" dirty="0">
                <a:latin typeface="Arial Narrow" panose="020B0604020202020204" pitchFamily="34" charset="0"/>
                <a:cs typeface="Arial Narrow" panose="020B0604020202020204" pitchFamily="34" charset="0"/>
              </a:rPr>
              <a:t>Scientific </a:t>
            </a:r>
            <a:r>
              <a:rPr lang="fr-FR" sz="3200" dirty="0" err="1">
                <a:latin typeface="Arial Narrow" panose="020B0604020202020204" pitchFamily="34" charset="0"/>
                <a:cs typeface="Arial Narrow" panose="020B0604020202020204" pitchFamily="34" charset="0"/>
              </a:rPr>
              <a:t>approach</a:t>
            </a:r>
            <a:endParaRPr lang="fr-FR" sz="3200" dirty="0">
              <a:latin typeface="Arial Narrow" panose="020B0604020202020204" pitchFamily="34" charset="0"/>
              <a:cs typeface="Arial Narrow" panose="020B0604020202020204" pitchFamily="34" charset="0"/>
            </a:endParaRPr>
          </a:p>
        </p:txBody>
      </p:sp>
      <p:sp>
        <p:nvSpPr>
          <p:cNvPr id="11" name="ZoneTexte 10">
            <a:extLst>
              <a:ext uri="{FF2B5EF4-FFF2-40B4-BE49-F238E27FC236}">
                <a16:creationId xmlns:a16="http://schemas.microsoft.com/office/drawing/2014/main" id="{17EF2889-C5EA-854A-9B3D-EFC25704C225}"/>
              </a:ext>
            </a:extLst>
          </p:cNvPr>
          <p:cNvSpPr txBox="1"/>
          <p:nvPr/>
        </p:nvSpPr>
        <p:spPr>
          <a:xfrm>
            <a:off x="409112" y="1016235"/>
            <a:ext cx="9496887" cy="923330"/>
          </a:xfrm>
          <a:prstGeom prst="rect">
            <a:avLst/>
          </a:prstGeom>
          <a:noFill/>
          <a:effectLst/>
        </p:spPr>
        <p:txBody>
          <a:bodyPr wrap="square" rtlCol="0">
            <a:spAutoFit/>
          </a:bodyPr>
          <a:lstStyle/>
          <a:p>
            <a:pPr lvl="0"/>
            <a:r>
              <a:rPr lang="fr-FR" dirty="0">
                <a:latin typeface="Arial Narrow" panose="020B0604020202020204" pitchFamily="34" charset="0"/>
                <a:cs typeface="Arial Narrow" panose="020B0604020202020204" pitchFamily="34" charset="0"/>
              </a:rPr>
              <a:t>1. </a:t>
            </a:r>
            <a:r>
              <a:rPr lang="fr-FR" dirty="0" err="1">
                <a:latin typeface="Arial Narrow" panose="020B0604020202020204" pitchFamily="34" charset="0"/>
                <a:cs typeface="Arial Narrow" panose="020B0604020202020204" pitchFamily="34" charset="0"/>
              </a:rPr>
              <a:t>Technological</a:t>
            </a:r>
            <a:r>
              <a:rPr lang="fr-FR" dirty="0">
                <a:latin typeface="Arial Narrow" panose="020B0604020202020204" pitchFamily="34" charset="0"/>
                <a:cs typeface="Arial Narrow" panose="020B0604020202020204" pitchFamily="34" charset="0"/>
              </a:rPr>
              <a:t> </a:t>
            </a:r>
            <a:r>
              <a:rPr lang="fr-FR" dirty="0" err="1">
                <a:latin typeface="Arial Narrow" panose="020B0604020202020204" pitchFamily="34" charset="0"/>
                <a:cs typeface="Arial Narrow" panose="020B0604020202020204" pitchFamily="34" charset="0"/>
              </a:rPr>
              <a:t>development</a:t>
            </a:r>
            <a:r>
              <a:rPr lang="fr-FR" dirty="0">
                <a:latin typeface="Arial Narrow" panose="020B0604020202020204" pitchFamily="34" charset="0"/>
                <a:cs typeface="Arial Narrow" panose="020B0604020202020204" pitchFamily="34" charset="0"/>
              </a:rPr>
              <a:t> </a:t>
            </a:r>
            <a:r>
              <a:rPr lang="fr-FR" dirty="0" err="1">
                <a:latin typeface="Arial Narrow" panose="020B0604020202020204" pitchFamily="34" charset="0"/>
                <a:cs typeface="Arial Narrow" panose="020B0604020202020204" pitchFamily="34" charset="0"/>
              </a:rPr>
              <a:t>around</a:t>
            </a:r>
            <a:r>
              <a:rPr lang="fr-FR" dirty="0">
                <a:latin typeface="Arial Narrow" panose="020B0604020202020204" pitchFamily="34" charset="0"/>
                <a:cs typeface="Arial Narrow" panose="020B0604020202020204" pitchFamily="34" charset="0"/>
              </a:rPr>
              <a:t> Bio-AFM</a:t>
            </a:r>
          </a:p>
          <a:p>
            <a:pPr lvl="0"/>
            <a:r>
              <a:rPr lang="fr-FR" dirty="0">
                <a:latin typeface="Arial Narrow" panose="020B0604020202020204" pitchFamily="34" charset="0"/>
                <a:cs typeface="Arial Narrow" panose="020B0604020202020204" pitchFamily="34" charset="0"/>
              </a:rPr>
              <a:t>2. </a:t>
            </a:r>
            <a:r>
              <a:rPr lang="fr-FR" dirty="0" err="1">
                <a:latin typeface="Arial Narrow" panose="020B0604020202020204" pitchFamily="34" charset="0"/>
                <a:cs typeface="Arial Narrow" panose="020B0604020202020204" pitchFamily="34" charset="0"/>
              </a:rPr>
              <a:t>Responding</a:t>
            </a:r>
            <a:r>
              <a:rPr lang="fr-FR" dirty="0">
                <a:latin typeface="Arial Narrow" panose="020B0604020202020204" pitchFamily="34" charset="0"/>
                <a:cs typeface="Arial Narrow" panose="020B0604020202020204" pitchFamily="34" charset="0"/>
              </a:rPr>
              <a:t> to an original </a:t>
            </a:r>
            <a:r>
              <a:rPr lang="fr-FR" dirty="0" err="1">
                <a:latin typeface="Arial Narrow" panose="020B0604020202020204" pitchFamily="34" charset="0"/>
                <a:cs typeface="Arial Narrow" panose="020B0604020202020204" pitchFamily="34" charset="0"/>
              </a:rPr>
              <a:t>biological</a:t>
            </a:r>
            <a:r>
              <a:rPr lang="fr-FR" dirty="0">
                <a:latin typeface="Arial Narrow" panose="020B0604020202020204" pitchFamily="34" charset="0"/>
                <a:cs typeface="Arial Narrow" panose="020B0604020202020204" pitchFamily="34" charset="0"/>
              </a:rPr>
              <a:t> </a:t>
            </a:r>
            <a:r>
              <a:rPr lang="fr-FR" dirty="0" err="1">
                <a:latin typeface="Arial Narrow" panose="020B0604020202020204" pitchFamily="34" charset="0"/>
                <a:cs typeface="Arial Narrow" panose="020B0604020202020204" pitchFamily="34" charset="0"/>
              </a:rPr>
              <a:t>problem</a:t>
            </a:r>
            <a:endParaRPr lang="fr-FR" dirty="0">
              <a:latin typeface="Arial Narrow" panose="020B0604020202020204" pitchFamily="34" charset="0"/>
              <a:cs typeface="Arial Narrow" panose="020B0604020202020204" pitchFamily="34" charset="0"/>
            </a:endParaRPr>
          </a:p>
          <a:p>
            <a:pPr lvl="0"/>
            <a:r>
              <a:rPr lang="fr-FR" dirty="0">
                <a:latin typeface="Arial Narrow" panose="020B0604020202020204" pitchFamily="34" charset="0"/>
                <a:cs typeface="Arial Narrow" panose="020B0604020202020204" pitchFamily="34" charset="0"/>
              </a:rPr>
              <a:t>3. </a:t>
            </a:r>
            <a:r>
              <a:rPr lang="fr-FR" dirty="0" err="1">
                <a:latin typeface="Arial Narrow" panose="020B0604020202020204" pitchFamily="34" charset="0"/>
                <a:cs typeface="Arial Narrow" panose="020B0604020202020204" pitchFamily="34" charset="0"/>
              </a:rPr>
              <a:t>Deploy</a:t>
            </a:r>
            <a:r>
              <a:rPr lang="fr-FR" dirty="0">
                <a:latin typeface="Arial Narrow" panose="020B0604020202020204" pitchFamily="34" charset="0"/>
                <a:cs typeface="Arial Narrow" panose="020B0604020202020204" pitchFamily="34" charset="0"/>
              </a:rPr>
              <a:t> the </a:t>
            </a:r>
            <a:r>
              <a:rPr lang="fr-FR" dirty="0" err="1">
                <a:latin typeface="Arial Narrow" panose="020B0604020202020204" pitchFamily="34" charset="0"/>
                <a:cs typeface="Arial Narrow" panose="020B0604020202020204" pitchFamily="34" charset="0"/>
              </a:rPr>
              <a:t>technology</a:t>
            </a:r>
            <a:r>
              <a:rPr lang="fr-FR" dirty="0">
                <a:latin typeface="Arial Narrow" panose="020B0604020202020204" pitchFamily="34" charset="0"/>
                <a:cs typeface="Arial Narrow" panose="020B0604020202020204" pitchFamily="34" charset="0"/>
              </a:rPr>
              <a:t> to </a:t>
            </a:r>
            <a:r>
              <a:rPr lang="fr-FR" dirty="0" err="1">
                <a:latin typeface="Arial Narrow" panose="020B0604020202020204" pitchFamily="34" charset="0"/>
                <a:cs typeface="Arial Narrow" panose="020B0604020202020204" pitchFamily="34" charset="0"/>
              </a:rPr>
              <a:t>other</a:t>
            </a:r>
            <a:r>
              <a:rPr lang="fr-FR" dirty="0">
                <a:latin typeface="Arial Narrow" panose="020B0604020202020204" pitchFamily="34" charset="0"/>
                <a:cs typeface="Arial Narrow" panose="020B0604020202020204" pitchFamily="34" charset="0"/>
              </a:rPr>
              <a:t> applications, to </a:t>
            </a:r>
            <a:r>
              <a:rPr lang="fr-FR" dirty="0" err="1">
                <a:latin typeface="Arial Narrow" panose="020B0604020202020204" pitchFamily="34" charset="0"/>
                <a:cs typeface="Arial Narrow" panose="020B0604020202020204" pitchFamily="34" charset="0"/>
              </a:rPr>
              <a:t>other</a:t>
            </a:r>
            <a:r>
              <a:rPr lang="fr-FR" dirty="0">
                <a:latin typeface="Arial Narrow" panose="020B0604020202020204" pitchFamily="34" charset="0"/>
                <a:cs typeface="Arial Narrow" panose="020B0604020202020204" pitchFamily="34" charset="0"/>
              </a:rPr>
              <a:t> </a:t>
            </a:r>
            <a:r>
              <a:rPr lang="fr-FR" dirty="0" err="1">
                <a:latin typeface="Arial Narrow" panose="020B0604020202020204" pitchFamily="34" charset="0"/>
                <a:cs typeface="Arial Narrow" panose="020B0604020202020204" pitchFamily="34" charset="0"/>
              </a:rPr>
              <a:t>biological</a:t>
            </a:r>
            <a:r>
              <a:rPr lang="fr-FR" dirty="0">
                <a:latin typeface="Arial Narrow" panose="020B0604020202020204" pitchFamily="34" charset="0"/>
                <a:cs typeface="Arial Narrow" panose="020B0604020202020204" pitchFamily="34" charset="0"/>
              </a:rPr>
              <a:t> </a:t>
            </a:r>
            <a:r>
              <a:rPr lang="fr-FR" dirty="0" err="1">
                <a:latin typeface="Arial Narrow" panose="020B0604020202020204" pitchFamily="34" charset="0"/>
                <a:cs typeface="Arial Narrow" panose="020B0604020202020204" pitchFamily="34" charset="0"/>
              </a:rPr>
              <a:t>systems</a:t>
            </a:r>
            <a:r>
              <a:rPr lang="fr-FR" dirty="0">
                <a:latin typeface="Arial Narrow" panose="020B0604020202020204" pitchFamily="34" charset="0"/>
                <a:cs typeface="Arial Narrow" panose="020B0604020202020204" pitchFamily="34" charset="0"/>
              </a:rPr>
              <a:t>  </a:t>
            </a:r>
          </a:p>
        </p:txBody>
      </p:sp>
      <p:pic>
        <p:nvPicPr>
          <p:cNvPr id="19" name="Image 18">
            <a:extLst>
              <a:ext uri="{FF2B5EF4-FFF2-40B4-BE49-F238E27FC236}">
                <a16:creationId xmlns:a16="http://schemas.microsoft.com/office/drawing/2014/main" id="{E7692FE8-FA8A-F84A-BB05-85B35C0803F0}"/>
              </a:ext>
            </a:extLst>
          </p:cNvPr>
          <p:cNvPicPr>
            <a:picLocks noChangeAspect="1"/>
          </p:cNvPicPr>
          <p:nvPr/>
        </p:nvPicPr>
        <p:blipFill rotWithShape="1">
          <a:blip r:embed="rId3"/>
          <a:srcRect t="12410"/>
          <a:stretch/>
        </p:blipFill>
        <p:spPr>
          <a:xfrm>
            <a:off x="-1590" y="4553146"/>
            <a:ext cx="3158664" cy="1765321"/>
          </a:xfrm>
          <a:prstGeom prst="rect">
            <a:avLst/>
          </a:prstGeom>
          <a:effectLst/>
        </p:spPr>
      </p:pic>
      <p:sp>
        <p:nvSpPr>
          <p:cNvPr id="20" name="Rectangle 19">
            <a:extLst>
              <a:ext uri="{FF2B5EF4-FFF2-40B4-BE49-F238E27FC236}">
                <a16:creationId xmlns:a16="http://schemas.microsoft.com/office/drawing/2014/main" id="{28DC5E87-EAC5-374F-A403-205C0F46BEE9}"/>
              </a:ext>
            </a:extLst>
          </p:cNvPr>
          <p:cNvSpPr/>
          <p:nvPr/>
        </p:nvSpPr>
        <p:spPr>
          <a:xfrm>
            <a:off x="-1590" y="3968371"/>
            <a:ext cx="4775206" cy="584775"/>
          </a:xfrm>
          <a:prstGeom prst="rect">
            <a:avLst/>
          </a:prstGeom>
          <a:effectLst/>
        </p:spPr>
        <p:txBody>
          <a:bodyPr wrap="square">
            <a:spAutoFit/>
          </a:bodyPr>
          <a:lstStyle/>
          <a:p>
            <a:pPr algn="ctr"/>
            <a:r>
              <a:rPr lang="fr-FR" sz="1600" b="1" dirty="0">
                <a:latin typeface="Arial Narrow" panose="020B0604020202020204" pitchFamily="34" charset="0"/>
                <a:cs typeface="Arial Narrow" panose="020B0604020202020204" pitchFamily="34" charset="0"/>
              </a:rPr>
              <a:t>3. </a:t>
            </a:r>
            <a:r>
              <a:rPr lang="fr-FR" sz="1600" b="1" dirty="0" err="1">
                <a:latin typeface="Arial Narrow" panose="020B0604020202020204" pitchFamily="34" charset="0"/>
                <a:cs typeface="Arial Narrow" panose="020B0604020202020204" pitchFamily="34" charset="0"/>
              </a:rPr>
              <a:t>Generalize</a:t>
            </a:r>
            <a:endParaRPr lang="fr-FR" sz="1600" b="1" dirty="0">
              <a:latin typeface="Arial Narrow" panose="020B0604020202020204" pitchFamily="34" charset="0"/>
              <a:cs typeface="Arial Narrow" panose="020B0604020202020204" pitchFamily="34" charset="0"/>
            </a:endParaRPr>
          </a:p>
          <a:p>
            <a:pPr algn="ctr"/>
            <a:r>
              <a:rPr lang="fr-FR" sz="1600" dirty="0" err="1">
                <a:latin typeface="Arial Narrow" panose="020B0604020202020204" pitchFamily="34" charset="0"/>
                <a:cs typeface="Arial Narrow" panose="020B0604020202020204" pitchFamily="34" charset="0"/>
              </a:rPr>
              <a:t>Oligomerization</a:t>
            </a:r>
            <a:r>
              <a:rPr lang="fr-FR" sz="1600" dirty="0">
                <a:latin typeface="Arial Narrow" panose="020B0604020202020204" pitchFamily="34" charset="0"/>
                <a:cs typeface="Arial Narrow" panose="020B0604020202020204" pitchFamily="34" charset="0"/>
              </a:rPr>
              <a:t> of </a:t>
            </a:r>
            <a:r>
              <a:rPr lang="fr-FR" sz="1600" dirty="0" err="1">
                <a:latin typeface="Arial Narrow" panose="020B0604020202020204" pitchFamily="34" charset="0"/>
                <a:cs typeface="Arial Narrow" panose="020B0604020202020204" pitchFamily="34" charset="0"/>
              </a:rPr>
              <a:t>GPCRs</a:t>
            </a:r>
            <a:r>
              <a:rPr lang="fr-FR" sz="1600" dirty="0">
                <a:latin typeface="Arial Narrow" panose="020B0604020202020204" pitchFamily="34" charset="0"/>
                <a:cs typeface="Arial Narrow" panose="020B0604020202020204" pitchFamily="34" charset="0"/>
              </a:rPr>
              <a:t> at the surface of living </a:t>
            </a:r>
            <a:r>
              <a:rPr lang="fr-FR" sz="1600" dirty="0" err="1">
                <a:latin typeface="Arial Narrow" panose="020B0604020202020204" pitchFamily="34" charset="0"/>
                <a:cs typeface="Arial Narrow" panose="020B0604020202020204" pitchFamily="34" charset="0"/>
              </a:rPr>
              <a:t>cells</a:t>
            </a:r>
            <a:r>
              <a:rPr lang="fr-FR" sz="1600" dirty="0">
                <a:latin typeface="Arial Narrow" panose="020B0604020202020204" pitchFamily="34" charset="0"/>
                <a:cs typeface="Arial Narrow" panose="020B0604020202020204" pitchFamily="34" charset="0"/>
              </a:rPr>
              <a:t> </a:t>
            </a:r>
          </a:p>
        </p:txBody>
      </p:sp>
      <p:sp>
        <p:nvSpPr>
          <p:cNvPr id="21" name="Rectangle 20">
            <a:extLst>
              <a:ext uri="{FF2B5EF4-FFF2-40B4-BE49-F238E27FC236}">
                <a16:creationId xmlns:a16="http://schemas.microsoft.com/office/drawing/2014/main" id="{C50C9C4C-44D6-9C42-884F-E701A7377A98}"/>
              </a:ext>
            </a:extLst>
          </p:cNvPr>
          <p:cNvSpPr/>
          <p:nvPr/>
        </p:nvSpPr>
        <p:spPr>
          <a:xfrm>
            <a:off x="3274429" y="4822488"/>
            <a:ext cx="1561041" cy="646331"/>
          </a:xfrm>
          <a:prstGeom prst="rect">
            <a:avLst/>
          </a:prstGeom>
          <a:effectLst/>
        </p:spPr>
        <p:txBody>
          <a:bodyPr wrap="square">
            <a:spAutoFit/>
          </a:bodyPr>
          <a:lstStyle/>
          <a:p>
            <a:r>
              <a:rPr lang="fr-FR" sz="1200" dirty="0">
                <a:latin typeface="Arial Narrow" panose="020B0604020202020204" pitchFamily="34" charset="0"/>
                <a:cs typeface="Arial Narrow" panose="020B0604020202020204" pitchFamily="34" charset="0"/>
              </a:rPr>
              <a:t>- J. Mol. </a:t>
            </a:r>
            <a:r>
              <a:rPr lang="fr-FR" sz="1200" dirty="0" err="1">
                <a:latin typeface="Arial Narrow" panose="020B0604020202020204" pitchFamily="34" charset="0"/>
                <a:cs typeface="Arial Narrow" panose="020B0604020202020204" pitchFamily="34" charset="0"/>
              </a:rPr>
              <a:t>Recogn</a:t>
            </a:r>
            <a:r>
              <a:rPr lang="fr-FR" sz="1200" dirty="0">
                <a:latin typeface="Arial Narrow" panose="020B0604020202020204" pitchFamily="34" charset="0"/>
                <a:cs typeface="Arial Narrow" panose="020B0604020202020204" pitchFamily="34" charset="0"/>
              </a:rPr>
              <a:t>. 2015, </a:t>
            </a:r>
          </a:p>
          <a:p>
            <a:r>
              <a:rPr lang="fr-FR" sz="1200" dirty="0">
                <a:latin typeface="Arial Narrow" panose="020B0604020202020204" pitchFamily="34" charset="0"/>
                <a:cs typeface="Arial Narrow" panose="020B0604020202020204" pitchFamily="34" charset="0"/>
              </a:rPr>
              <a:t>- Communications in </a:t>
            </a:r>
            <a:r>
              <a:rPr lang="fr-FR" sz="1200" dirty="0" err="1">
                <a:latin typeface="Arial Narrow" panose="020B0604020202020204" pitchFamily="34" charset="0"/>
                <a:cs typeface="Arial Narrow" panose="020B0604020202020204" pitchFamily="34" charset="0"/>
              </a:rPr>
              <a:t>Biology</a:t>
            </a:r>
            <a:r>
              <a:rPr lang="fr-FR" sz="1200" dirty="0">
                <a:latin typeface="Arial Narrow" panose="020B0604020202020204" pitchFamily="34" charset="0"/>
                <a:cs typeface="Arial Narrow" panose="020B0604020202020204" pitchFamily="34" charset="0"/>
              </a:rPr>
              <a:t>, Under </a:t>
            </a:r>
            <a:r>
              <a:rPr lang="fr-FR" sz="1200" dirty="0" err="1">
                <a:latin typeface="Arial Narrow" panose="020B0604020202020204" pitchFamily="34" charset="0"/>
                <a:cs typeface="Arial Narrow" panose="020B0604020202020204" pitchFamily="34" charset="0"/>
              </a:rPr>
              <a:t>revision</a:t>
            </a:r>
            <a:endParaRPr lang="fr-FR" sz="1200" dirty="0">
              <a:latin typeface="Arial Narrow" panose="020B0604020202020204" pitchFamily="34" charset="0"/>
              <a:cs typeface="Arial Narrow" panose="020B0604020202020204" pitchFamily="34" charset="0"/>
            </a:endParaRPr>
          </a:p>
        </p:txBody>
      </p:sp>
      <p:grpSp>
        <p:nvGrpSpPr>
          <p:cNvPr id="6" name="Groupe 5">
            <a:extLst>
              <a:ext uri="{FF2B5EF4-FFF2-40B4-BE49-F238E27FC236}">
                <a16:creationId xmlns:a16="http://schemas.microsoft.com/office/drawing/2014/main" id="{3E5C6B5B-CFD5-3B4A-B1A3-7E52C085FA40}"/>
              </a:ext>
            </a:extLst>
          </p:cNvPr>
          <p:cNvGrpSpPr/>
          <p:nvPr/>
        </p:nvGrpSpPr>
        <p:grpSpPr>
          <a:xfrm>
            <a:off x="247176" y="1901289"/>
            <a:ext cx="4526440" cy="2097138"/>
            <a:chOff x="-110597" y="2064591"/>
            <a:chExt cx="4526440" cy="2097138"/>
          </a:xfrm>
          <a:effectLst/>
        </p:grpSpPr>
        <p:pic>
          <p:nvPicPr>
            <p:cNvPr id="14" name="Image 13">
              <a:extLst>
                <a:ext uri="{FF2B5EF4-FFF2-40B4-BE49-F238E27FC236}">
                  <a16:creationId xmlns:a16="http://schemas.microsoft.com/office/drawing/2014/main" id="{B2FE3505-D01E-F444-AEC1-A3540167759C}"/>
                </a:ext>
              </a:extLst>
            </p:cNvPr>
            <p:cNvPicPr>
              <a:picLocks noChangeAspect="1"/>
            </p:cNvPicPr>
            <p:nvPr/>
          </p:nvPicPr>
          <p:blipFill rotWithShape="1">
            <a:blip r:embed="rId4" cstate="print">
              <a:clrChange>
                <a:clrFrom>
                  <a:srgbClr val="000000">
                    <a:alpha val="0"/>
                  </a:srgbClr>
                </a:clrFrom>
                <a:clrTo>
                  <a:srgbClr val="000000">
                    <a:alpha val="0"/>
                  </a:srgbClr>
                </a:clrTo>
              </a:clrChange>
              <a:lum bright="-20000" contrast="40000"/>
            </a:blip>
            <a:srcRect t="56652"/>
            <a:stretch/>
          </p:blipFill>
          <p:spPr bwMode="auto">
            <a:xfrm>
              <a:off x="3917" y="2694910"/>
              <a:ext cx="4397469" cy="1466819"/>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15" name="ZoneTexte 14">
              <a:extLst>
                <a:ext uri="{FF2B5EF4-FFF2-40B4-BE49-F238E27FC236}">
                  <a16:creationId xmlns:a16="http://schemas.microsoft.com/office/drawing/2014/main" id="{3896A286-9F09-1341-936B-5E761B9F7F04}"/>
                </a:ext>
              </a:extLst>
            </p:cNvPr>
            <p:cNvSpPr txBox="1"/>
            <p:nvPr/>
          </p:nvSpPr>
          <p:spPr>
            <a:xfrm>
              <a:off x="3917" y="2064591"/>
              <a:ext cx="4411926" cy="584775"/>
            </a:xfrm>
            <a:prstGeom prst="rect">
              <a:avLst/>
            </a:prstGeom>
            <a:noFill/>
          </p:spPr>
          <p:txBody>
            <a:bodyPr wrap="square" rtlCol="0">
              <a:spAutoFit/>
            </a:bodyPr>
            <a:lstStyle/>
            <a:p>
              <a:pPr marL="342900" indent="-342900" algn="ctr">
                <a:buAutoNum type="arabicPeriod"/>
              </a:pPr>
              <a:r>
                <a:rPr lang="fr-FR" sz="1600" b="1" dirty="0" err="1">
                  <a:latin typeface="Arial Narrow" panose="020B0604020202020204" pitchFamily="34" charset="0"/>
                  <a:cs typeface="Arial Narrow" panose="020B0604020202020204" pitchFamily="34" charset="0"/>
                </a:rPr>
                <a:t>Develop</a:t>
              </a:r>
              <a:r>
                <a:rPr lang="fr-FR" sz="1600" b="1" dirty="0">
                  <a:latin typeface="Arial Narrow" panose="020B0604020202020204" pitchFamily="34" charset="0"/>
                  <a:cs typeface="Arial Narrow" panose="020B0604020202020204" pitchFamily="34" charset="0"/>
                </a:rPr>
                <a:t>: </a:t>
              </a:r>
            </a:p>
            <a:p>
              <a:pPr algn="ctr"/>
              <a:r>
                <a:rPr lang="fr-FR" sz="1600" dirty="0" err="1">
                  <a:latin typeface="Arial Narrow" panose="020B0604020202020204" pitchFamily="34" charset="0"/>
                  <a:cs typeface="Arial Narrow" panose="020B0604020202020204" pitchFamily="34" charset="0"/>
                </a:rPr>
                <a:t>Dendritip</a:t>
              </a:r>
              <a:r>
                <a:rPr lang="fr-FR" sz="1600" dirty="0">
                  <a:latin typeface="Arial Narrow" panose="020B0604020202020204" pitchFamily="34" charset="0"/>
                  <a:cs typeface="Arial Narrow" panose="020B0604020202020204" pitchFamily="34" charset="0"/>
                </a:rPr>
                <a:t> : </a:t>
              </a:r>
              <a:r>
                <a:rPr lang="fr-FR" sz="1600" dirty="0" err="1">
                  <a:latin typeface="Arial Narrow" panose="020B0604020202020204" pitchFamily="34" charset="0"/>
                  <a:cs typeface="Arial Narrow" panose="020B0604020202020204" pitchFamily="34" charset="0"/>
                </a:rPr>
                <a:t>Biofunctionalization</a:t>
              </a:r>
              <a:r>
                <a:rPr lang="fr-FR" sz="1600" dirty="0">
                  <a:latin typeface="Arial Narrow" panose="020B0604020202020204" pitchFamily="34" charset="0"/>
                  <a:cs typeface="Arial Narrow" panose="020B0604020202020204" pitchFamily="34" charset="0"/>
                </a:rPr>
                <a:t> of AFM </a:t>
              </a:r>
              <a:r>
                <a:rPr lang="fr-FR" sz="1600" dirty="0" err="1">
                  <a:latin typeface="Arial Narrow" panose="020B0604020202020204" pitchFamily="34" charset="0"/>
                  <a:cs typeface="Arial Narrow" panose="020B0604020202020204" pitchFamily="34" charset="0"/>
                </a:rPr>
                <a:t>tips</a:t>
              </a:r>
              <a:endParaRPr lang="fr-FR" sz="1600" u="sng" dirty="0">
                <a:latin typeface="Arial Narrow" panose="020B0604020202020204" pitchFamily="34" charset="0"/>
                <a:cs typeface="Arial Narrow" panose="020B0604020202020204" pitchFamily="34" charset="0"/>
              </a:endParaRPr>
            </a:p>
          </p:txBody>
        </p:sp>
        <p:sp>
          <p:nvSpPr>
            <p:cNvPr id="3" name="Rectangle 2">
              <a:extLst>
                <a:ext uri="{FF2B5EF4-FFF2-40B4-BE49-F238E27FC236}">
                  <a16:creationId xmlns:a16="http://schemas.microsoft.com/office/drawing/2014/main" id="{344B0AAB-9D05-864D-8CFE-500A37BE363F}"/>
                </a:ext>
              </a:extLst>
            </p:cNvPr>
            <p:cNvSpPr/>
            <p:nvPr/>
          </p:nvSpPr>
          <p:spPr>
            <a:xfrm>
              <a:off x="-110597" y="3877256"/>
              <a:ext cx="3466769" cy="276999"/>
            </a:xfrm>
            <a:prstGeom prst="rect">
              <a:avLst/>
            </a:prstGeom>
          </p:spPr>
          <p:txBody>
            <a:bodyPr wrap="square">
              <a:spAutoFit/>
            </a:bodyPr>
            <a:lstStyle/>
            <a:p>
              <a:pPr algn="ctr"/>
              <a:r>
                <a:rPr lang="fr-FR" sz="1200" dirty="0">
                  <a:latin typeface="Arial Narrow" panose="020B0604020202020204" pitchFamily="34" charset="0"/>
                  <a:cs typeface="Arial Narrow" panose="020B0604020202020204" pitchFamily="34" charset="0"/>
                </a:rPr>
                <a:t>Brevet et </a:t>
              </a:r>
              <a:r>
                <a:rPr lang="fr-FR" sz="1200" dirty="0" err="1">
                  <a:latin typeface="Arial Narrow" panose="020B0604020202020204" pitchFamily="34" charset="0"/>
                  <a:cs typeface="Arial Narrow" panose="020B0604020202020204" pitchFamily="34" charset="0"/>
                </a:rPr>
                <a:t>Sensors</a:t>
              </a:r>
              <a:r>
                <a:rPr lang="fr-FR" sz="1200" dirty="0">
                  <a:latin typeface="Arial Narrow" panose="020B0604020202020204" pitchFamily="34" charset="0"/>
                  <a:cs typeface="Arial Narrow" panose="020B0604020202020204" pitchFamily="34" charset="0"/>
                </a:rPr>
                <a:t> and </a:t>
              </a:r>
              <a:r>
                <a:rPr lang="fr-FR" sz="1200" dirty="0" err="1">
                  <a:latin typeface="Arial Narrow" panose="020B0604020202020204" pitchFamily="34" charset="0"/>
                  <a:cs typeface="Arial Narrow" panose="020B0604020202020204" pitchFamily="34" charset="0"/>
                </a:rPr>
                <a:t>actuators</a:t>
              </a:r>
              <a:r>
                <a:rPr lang="fr-FR" sz="1200" dirty="0">
                  <a:latin typeface="Arial Narrow" panose="020B0604020202020204" pitchFamily="34" charset="0"/>
                  <a:cs typeface="Arial Narrow" panose="020B0604020202020204" pitchFamily="34" charset="0"/>
                </a:rPr>
                <a:t> 2012.</a:t>
              </a:r>
              <a:endParaRPr lang="fr-FR" sz="1200" u="sng" dirty="0">
                <a:latin typeface="Arial Narrow" panose="020B0604020202020204" pitchFamily="34" charset="0"/>
                <a:cs typeface="Arial Narrow" panose="020B0604020202020204" pitchFamily="34" charset="0"/>
              </a:endParaRPr>
            </a:p>
          </p:txBody>
        </p:sp>
      </p:grpSp>
      <p:grpSp>
        <p:nvGrpSpPr>
          <p:cNvPr id="5" name="Groupe 4">
            <a:extLst>
              <a:ext uri="{FF2B5EF4-FFF2-40B4-BE49-F238E27FC236}">
                <a16:creationId xmlns:a16="http://schemas.microsoft.com/office/drawing/2014/main" id="{C5FAC6AA-8503-6842-BEDD-DD753ACF9C57}"/>
              </a:ext>
            </a:extLst>
          </p:cNvPr>
          <p:cNvGrpSpPr/>
          <p:nvPr/>
        </p:nvGrpSpPr>
        <p:grpSpPr>
          <a:xfrm>
            <a:off x="5420657" y="1886364"/>
            <a:ext cx="3662039" cy="4348595"/>
            <a:chOff x="5420657" y="2064591"/>
            <a:chExt cx="3662039" cy="4348595"/>
          </a:xfrm>
          <a:effectLst/>
        </p:grpSpPr>
        <p:pic>
          <p:nvPicPr>
            <p:cNvPr id="16" name="Image 15" descr="figure3.jpg">
              <a:extLst>
                <a:ext uri="{FF2B5EF4-FFF2-40B4-BE49-F238E27FC236}">
                  <a16:creationId xmlns:a16="http://schemas.microsoft.com/office/drawing/2014/main" id="{2EC571B2-C3F5-DB48-9259-B54C1498BE8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 t="-8" r="51" b="3225"/>
            <a:stretch/>
          </p:blipFill>
          <p:spPr>
            <a:xfrm>
              <a:off x="5420657" y="2856332"/>
              <a:ext cx="3548458" cy="3195753"/>
            </a:xfrm>
            <a:prstGeom prst="rect">
              <a:avLst/>
            </a:prstGeom>
            <a:effectLst>
              <a:outerShdw blurRad="50800" dist="38100" dir="2700000" algn="tl" rotWithShape="0">
                <a:prstClr val="black">
                  <a:alpha val="40000"/>
                </a:prstClr>
              </a:outerShdw>
            </a:effectLst>
          </p:spPr>
        </p:pic>
        <p:sp>
          <p:nvSpPr>
            <p:cNvPr id="17" name="ZoneTexte 16">
              <a:extLst>
                <a:ext uri="{FF2B5EF4-FFF2-40B4-BE49-F238E27FC236}">
                  <a16:creationId xmlns:a16="http://schemas.microsoft.com/office/drawing/2014/main" id="{7DA78E91-992F-3348-95BF-226042802183}"/>
                </a:ext>
              </a:extLst>
            </p:cNvPr>
            <p:cNvSpPr txBox="1"/>
            <p:nvPr/>
          </p:nvSpPr>
          <p:spPr>
            <a:xfrm>
              <a:off x="5420657" y="6136187"/>
              <a:ext cx="3426216" cy="276999"/>
            </a:xfrm>
            <a:prstGeom prst="rect">
              <a:avLst/>
            </a:prstGeom>
            <a:noFill/>
          </p:spPr>
          <p:txBody>
            <a:bodyPr wrap="square" rtlCol="0">
              <a:spAutoFit/>
            </a:bodyPr>
            <a:lstStyle/>
            <a:p>
              <a:r>
                <a:rPr lang="fr-FR" sz="1200" dirty="0">
                  <a:latin typeface="Arial Narrow" panose="020B0604020202020204" pitchFamily="34" charset="0"/>
                  <a:cs typeface="Arial Narrow" panose="020B0604020202020204" pitchFamily="34" charset="0"/>
                </a:rPr>
                <a:t>The </a:t>
              </a:r>
              <a:r>
                <a:rPr lang="fr-FR" sz="1200" dirty="0" err="1">
                  <a:latin typeface="Arial Narrow" panose="020B0604020202020204" pitchFamily="34" charset="0"/>
                  <a:cs typeface="Arial Narrow" panose="020B0604020202020204" pitchFamily="34" charset="0"/>
                </a:rPr>
                <a:t>Cell</a:t>
              </a:r>
              <a:r>
                <a:rPr lang="fr-FR" sz="1200" dirty="0">
                  <a:latin typeface="Arial Narrow" panose="020B0604020202020204" pitchFamily="34" charset="0"/>
                  <a:cs typeface="Arial Narrow" panose="020B0604020202020204" pitchFamily="34" charset="0"/>
                </a:rPr>
                <a:t> Surface, </a:t>
              </a:r>
              <a:r>
                <a:rPr lang="fr-FR" sz="1200" dirty="0" err="1">
                  <a:latin typeface="Arial Narrow" panose="020B0604020202020204" pitchFamily="34" charset="0"/>
                  <a:cs typeface="Arial Narrow" panose="020B0604020202020204" pitchFamily="34" charset="0"/>
                </a:rPr>
                <a:t>Frontiers</a:t>
              </a:r>
              <a:r>
                <a:rPr lang="fr-FR" sz="1200" dirty="0">
                  <a:latin typeface="Arial Narrow" panose="020B0604020202020204" pitchFamily="34" charset="0"/>
                  <a:cs typeface="Arial Narrow" panose="020B0604020202020204" pitchFamily="34" charset="0"/>
                </a:rPr>
                <a:t> in </a:t>
              </a:r>
              <a:r>
                <a:rPr lang="fr-FR" sz="1200" dirty="0" err="1">
                  <a:latin typeface="Arial Narrow" panose="020B0604020202020204" pitchFamily="34" charset="0"/>
                  <a:cs typeface="Arial Narrow" panose="020B0604020202020204" pitchFamily="34" charset="0"/>
                </a:rPr>
                <a:t>Microbiology</a:t>
              </a:r>
              <a:r>
                <a:rPr lang="fr-FR" sz="1200" dirty="0">
                  <a:latin typeface="Arial Narrow" panose="020B0604020202020204" pitchFamily="34" charset="0"/>
                  <a:cs typeface="Arial Narrow" panose="020B0604020202020204" pitchFamily="34" charset="0"/>
                </a:rPr>
                <a:t>…</a:t>
              </a:r>
            </a:p>
          </p:txBody>
        </p:sp>
        <p:sp>
          <p:nvSpPr>
            <p:cNvPr id="18" name="Rectangle 17">
              <a:extLst>
                <a:ext uri="{FF2B5EF4-FFF2-40B4-BE49-F238E27FC236}">
                  <a16:creationId xmlns:a16="http://schemas.microsoft.com/office/drawing/2014/main" id="{518DF404-218E-1C47-BFC4-7E66C2F4A9B2}"/>
                </a:ext>
              </a:extLst>
            </p:cNvPr>
            <p:cNvSpPr/>
            <p:nvPr/>
          </p:nvSpPr>
          <p:spPr>
            <a:xfrm>
              <a:off x="5420657" y="2064591"/>
              <a:ext cx="3621438" cy="830997"/>
            </a:xfrm>
            <a:prstGeom prst="rect">
              <a:avLst/>
            </a:prstGeom>
          </p:spPr>
          <p:txBody>
            <a:bodyPr wrap="square">
              <a:spAutoFit/>
            </a:bodyPr>
            <a:lstStyle/>
            <a:p>
              <a:pPr algn="ctr"/>
              <a:r>
                <a:rPr lang="fr-FR" sz="1600" b="1" dirty="0">
                  <a:latin typeface="Arial Narrow" panose="020B0604020202020204" pitchFamily="34" charset="0"/>
                  <a:cs typeface="Arial Narrow" panose="020B0604020202020204" pitchFamily="34" charset="0"/>
                </a:rPr>
                <a:t>2 . </a:t>
              </a:r>
              <a:r>
                <a:rPr lang="fr-FR" sz="1600" b="1" dirty="0" err="1">
                  <a:latin typeface="Arial Narrow" panose="020B0604020202020204" pitchFamily="34" charset="0"/>
                  <a:cs typeface="Arial Narrow" panose="020B0604020202020204" pitchFamily="34" charset="0"/>
                </a:rPr>
                <a:t>Apply</a:t>
              </a:r>
              <a:r>
                <a:rPr lang="fr-FR" sz="1600" b="1" dirty="0">
                  <a:latin typeface="Arial Narrow" panose="020B0604020202020204" pitchFamily="34" charset="0"/>
                  <a:cs typeface="Arial Narrow" panose="020B0604020202020204" pitchFamily="34" charset="0"/>
                </a:rPr>
                <a:t>: </a:t>
              </a:r>
            </a:p>
            <a:p>
              <a:pPr algn="ctr"/>
              <a:r>
                <a:rPr lang="fr-FR" sz="1600" dirty="0" err="1">
                  <a:latin typeface="Arial Narrow" panose="020B0604020202020204" pitchFamily="34" charset="0"/>
                  <a:cs typeface="Arial Narrow" panose="020B0604020202020204" pitchFamily="34" charset="0"/>
                </a:rPr>
                <a:t>Measurement</a:t>
              </a:r>
              <a:r>
                <a:rPr lang="fr-FR" sz="1600" dirty="0">
                  <a:latin typeface="Arial Narrow" panose="020B0604020202020204" pitchFamily="34" charset="0"/>
                  <a:cs typeface="Arial Narrow" panose="020B0604020202020204" pitchFamily="34" charset="0"/>
                </a:rPr>
                <a:t> of membrane </a:t>
              </a:r>
              <a:r>
                <a:rPr lang="fr-FR" sz="1600" dirty="0" err="1">
                  <a:latin typeface="Arial Narrow" panose="020B0604020202020204" pitchFamily="34" charset="0"/>
                  <a:cs typeface="Arial Narrow" panose="020B0604020202020204" pitchFamily="34" charset="0"/>
                </a:rPr>
                <a:t>integrity</a:t>
              </a:r>
              <a:r>
                <a:rPr lang="fr-FR" sz="1600" dirty="0">
                  <a:latin typeface="Arial Narrow" panose="020B0604020202020204" pitchFamily="34" charset="0"/>
                  <a:cs typeface="Arial Narrow" panose="020B0604020202020204" pitchFamily="34" charset="0"/>
                </a:rPr>
                <a:t>, </a:t>
              </a:r>
              <a:r>
                <a:rPr lang="fr-FR" sz="1600" dirty="0" err="1">
                  <a:latin typeface="Arial Narrow" panose="020B0604020202020204" pitchFamily="34" charset="0"/>
                  <a:cs typeface="Arial Narrow" panose="020B0604020202020204" pitchFamily="34" charset="0"/>
                </a:rPr>
                <a:t>unfolding</a:t>
              </a:r>
              <a:r>
                <a:rPr lang="fr-FR" sz="1600" dirty="0">
                  <a:latin typeface="Arial Narrow" panose="020B0604020202020204" pitchFamily="34" charset="0"/>
                  <a:cs typeface="Arial Narrow" panose="020B0604020202020204" pitchFamily="34" charset="0"/>
                </a:rPr>
                <a:t> of surface </a:t>
              </a:r>
              <a:r>
                <a:rPr lang="fr-FR" sz="1600" dirty="0" err="1">
                  <a:latin typeface="Arial Narrow" panose="020B0604020202020204" pitchFamily="34" charset="0"/>
                  <a:cs typeface="Arial Narrow" panose="020B0604020202020204" pitchFamily="34" charset="0"/>
                </a:rPr>
                <a:t>molecules</a:t>
              </a:r>
              <a:endParaRPr lang="fr-FR" sz="1600" dirty="0">
                <a:latin typeface="Arial Narrow" panose="020B0604020202020204" pitchFamily="34" charset="0"/>
                <a:cs typeface="Arial Narrow" panose="020B0604020202020204" pitchFamily="34" charset="0"/>
              </a:endParaRPr>
            </a:p>
          </p:txBody>
        </p:sp>
        <p:sp>
          <p:nvSpPr>
            <p:cNvPr id="4" name="Rectangle 3">
              <a:extLst>
                <a:ext uri="{FF2B5EF4-FFF2-40B4-BE49-F238E27FC236}">
                  <a16:creationId xmlns:a16="http://schemas.microsoft.com/office/drawing/2014/main" id="{262F2FF5-90AC-4A49-950D-BB116FC33DAE}"/>
                </a:ext>
              </a:extLst>
            </p:cNvPr>
            <p:cNvSpPr/>
            <p:nvPr/>
          </p:nvSpPr>
          <p:spPr>
            <a:xfrm>
              <a:off x="8032408" y="5775086"/>
              <a:ext cx="1050288" cy="276999"/>
            </a:xfrm>
            <a:prstGeom prst="rect">
              <a:avLst/>
            </a:prstGeom>
          </p:spPr>
          <p:txBody>
            <a:bodyPr wrap="none">
              <a:spAutoFit/>
            </a:bodyPr>
            <a:lstStyle/>
            <a:p>
              <a:r>
                <a:rPr lang="fr-FR" sz="1200" dirty="0" err="1">
                  <a:latin typeface="Arial Narrow" panose="020B0604020202020204" pitchFamily="34" charset="0"/>
                  <a:cs typeface="Arial Narrow" panose="020B0604020202020204" pitchFamily="34" charset="0"/>
                </a:rPr>
                <a:t>Sci</a:t>
              </a:r>
              <a:r>
                <a:rPr lang="fr-FR" sz="1200" dirty="0">
                  <a:latin typeface="Arial Narrow" panose="020B0604020202020204" pitchFamily="34" charset="0"/>
                  <a:cs typeface="Arial Narrow" panose="020B0604020202020204" pitchFamily="34" charset="0"/>
                </a:rPr>
                <a:t>. </a:t>
              </a:r>
              <a:r>
                <a:rPr lang="fr-FR" sz="1200" dirty="0" err="1">
                  <a:latin typeface="Arial Narrow" panose="020B0604020202020204" pitchFamily="34" charset="0"/>
                  <a:cs typeface="Arial Narrow" panose="020B0604020202020204" pitchFamily="34" charset="0"/>
                </a:rPr>
                <a:t>Rep</a:t>
              </a:r>
              <a:r>
                <a:rPr lang="fr-FR" sz="1200" dirty="0">
                  <a:latin typeface="Arial Narrow" panose="020B0604020202020204" pitchFamily="34" charset="0"/>
                  <a:cs typeface="Arial Narrow" panose="020B0604020202020204" pitchFamily="34" charset="0"/>
                </a:rPr>
                <a:t>. 2012 </a:t>
              </a:r>
            </a:p>
          </p:txBody>
        </p:sp>
      </p:grpSp>
    </p:spTree>
    <p:extLst>
      <p:ext uri="{BB962C8B-B14F-4D97-AF65-F5344CB8AC3E}">
        <p14:creationId xmlns:p14="http://schemas.microsoft.com/office/powerpoint/2010/main" val="21127543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E987DD-7847-B34A-8C51-3DB93A230745}"/>
              </a:ext>
            </a:extLst>
          </p:cNvPr>
          <p:cNvSpPr>
            <a:spLocks noGrp="1"/>
          </p:cNvSpPr>
          <p:nvPr>
            <p:ph type="title"/>
          </p:nvPr>
        </p:nvSpPr>
        <p:spPr>
          <a:xfrm>
            <a:off x="1064432" y="219042"/>
            <a:ext cx="8841568" cy="565079"/>
          </a:xfrm>
        </p:spPr>
        <p:txBody>
          <a:bodyPr>
            <a:noAutofit/>
          </a:bodyPr>
          <a:lstStyle/>
          <a:p>
            <a:r>
              <a:rPr lang="fr-FR" sz="3200" dirty="0" err="1">
                <a:latin typeface="Arial Narrow" panose="020B0604020202020204" pitchFamily="34" charset="0"/>
                <a:cs typeface="Arial Narrow" panose="020B0604020202020204" pitchFamily="34" charset="0"/>
              </a:rPr>
              <a:t>Pharmacology</a:t>
            </a:r>
            <a:r>
              <a:rPr lang="fr-FR" sz="3200" dirty="0">
                <a:latin typeface="Arial Narrow" panose="020B0604020202020204" pitchFamily="34" charset="0"/>
                <a:cs typeface="Arial Narrow" panose="020B0604020202020204" pitchFamily="34" charset="0"/>
              </a:rPr>
              <a:t> of G </a:t>
            </a:r>
            <a:r>
              <a:rPr lang="fr-FR" sz="3200" dirty="0" err="1">
                <a:latin typeface="Arial Narrow" panose="020B0604020202020204" pitchFamily="34" charset="0"/>
                <a:cs typeface="Arial Narrow" panose="020B0604020202020204" pitchFamily="34" charset="0"/>
              </a:rPr>
              <a:t>Protein-Coupled</a:t>
            </a:r>
            <a:r>
              <a:rPr lang="fr-FR" sz="3200" dirty="0">
                <a:latin typeface="Arial Narrow" panose="020B0604020202020204" pitchFamily="34" charset="0"/>
                <a:cs typeface="Arial Narrow" panose="020B0604020202020204" pitchFamily="34" charset="0"/>
              </a:rPr>
              <a:t> </a:t>
            </a:r>
            <a:r>
              <a:rPr lang="fr-FR" sz="3200" dirty="0" err="1">
                <a:latin typeface="Arial Narrow" panose="020B0604020202020204" pitchFamily="34" charset="0"/>
                <a:cs typeface="Arial Narrow" panose="020B0604020202020204" pitchFamily="34" charset="0"/>
              </a:rPr>
              <a:t>Receptors</a:t>
            </a:r>
            <a:r>
              <a:rPr lang="fr-FR" sz="3200" dirty="0">
                <a:latin typeface="Arial Narrow" panose="020B0604020202020204" pitchFamily="34" charset="0"/>
                <a:cs typeface="Arial Narrow" panose="020B0604020202020204" pitchFamily="34" charset="0"/>
              </a:rPr>
              <a:t> </a:t>
            </a:r>
            <a:endParaRPr lang="fr-FR" sz="3200" u="sng" dirty="0">
              <a:latin typeface="Arial Narrow" panose="020B0604020202020204" pitchFamily="34" charset="0"/>
              <a:cs typeface="Arial Narrow" panose="020B0604020202020204" pitchFamily="34" charset="0"/>
            </a:endParaRPr>
          </a:p>
        </p:txBody>
      </p:sp>
      <p:sp>
        <p:nvSpPr>
          <p:cNvPr id="3" name="Espace réservé du contenu 2">
            <a:extLst>
              <a:ext uri="{FF2B5EF4-FFF2-40B4-BE49-F238E27FC236}">
                <a16:creationId xmlns:a16="http://schemas.microsoft.com/office/drawing/2014/main" id="{805168BD-9266-9644-AF08-89612EACFC56}"/>
              </a:ext>
            </a:extLst>
          </p:cNvPr>
          <p:cNvSpPr>
            <a:spLocks noGrp="1"/>
          </p:cNvSpPr>
          <p:nvPr>
            <p:ph idx="1"/>
          </p:nvPr>
        </p:nvSpPr>
        <p:spPr>
          <a:xfrm>
            <a:off x="495300" y="1328349"/>
            <a:ext cx="8915400" cy="4525963"/>
          </a:xfrm>
        </p:spPr>
        <p:txBody>
          <a:bodyPr>
            <a:normAutofit fontScale="92500" lnSpcReduction="20000"/>
          </a:bodyPr>
          <a:lstStyle/>
          <a:p>
            <a:pPr algn="just"/>
            <a:r>
              <a:rPr lang="fr-FR" dirty="0" err="1">
                <a:latin typeface="Arial Narrow" panose="020B0604020202020204" pitchFamily="34" charset="0"/>
                <a:cs typeface="Arial Narrow" panose="020B0604020202020204" pitchFamily="34" charset="0"/>
              </a:rPr>
              <a:t>GPCRs</a:t>
            </a:r>
            <a:r>
              <a:rPr lang="fr-FR" dirty="0">
                <a:latin typeface="Arial Narrow" panose="020B0604020202020204" pitchFamily="34" charset="0"/>
                <a:cs typeface="Arial Narrow" panose="020B0604020202020204" pitchFamily="34" charset="0"/>
              </a:rPr>
              <a:t> = </a:t>
            </a:r>
            <a:r>
              <a:rPr lang="fr-FR" dirty="0" err="1">
                <a:latin typeface="Arial Narrow" panose="020B0604020202020204" pitchFamily="34" charset="0"/>
                <a:cs typeface="Arial Narrow" panose="020B0604020202020204" pitchFamily="34" charset="0"/>
              </a:rPr>
              <a:t>target</a:t>
            </a:r>
            <a:r>
              <a:rPr lang="fr-FR" dirty="0">
                <a:latin typeface="Arial Narrow" panose="020B0604020202020204" pitchFamily="34" charset="0"/>
                <a:cs typeface="Arial Narrow" panose="020B0604020202020204" pitchFamily="34" charset="0"/>
              </a:rPr>
              <a:t> of 40% of </a:t>
            </a:r>
            <a:r>
              <a:rPr lang="fr-FR" dirty="0" err="1">
                <a:latin typeface="Arial Narrow" panose="020B0604020202020204" pitchFamily="34" charset="0"/>
                <a:cs typeface="Arial Narrow" panose="020B0604020202020204" pitchFamily="34" charset="0"/>
              </a:rPr>
              <a:t>drugs</a:t>
            </a:r>
            <a:r>
              <a:rPr lang="fr-FR" dirty="0">
                <a:latin typeface="Arial Narrow" panose="020B0604020202020204" pitchFamily="34" charset="0"/>
                <a:cs typeface="Arial Narrow" panose="020B0604020202020204" pitchFamily="34" charset="0"/>
              </a:rPr>
              <a:t> on the </a:t>
            </a:r>
            <a:r>
              <a:rPr lang="fr-FR" dirty="0" err="1">
                <a:latin typeface="Arial Narrow" panose="020B0604020202020204" pitchFamily="34" charset="0"/>
                <a:cs typeface="Arial Narrow" panose="020B0604020202020204" pitchFamily="34" charset="0"/>
              </a:rPr>
              <a:t>market</a:t>
            </a:r>
            <a:endParaRPr lang="fr-FR" dirty="0">
              <a:latin typeface="Arial Narrow" panose="020B0604020202020204" pitchFamily="34" charset="0"/>
              <a:cs typeface="Arial Narrow" panose="020B0604020202020204" pitchFamily="34" charset="0"/>
            </a:endParaRPr>
          </a:p>
          <a:p>
            <a:pPr algn="just"/>
            <a:endParaRPr lang="fr-FR" dirty="0">
              <a:latin typeface="Arial Narrow" panose="020B0604020202020204" pitchFamily="34" charset="0"/>
              <a:cs typeface="Arial Narrow" panose="020B0604020202020204" pitchFamily="34" charset="0"/>
            </a:endParaRPr>
          </a:p>
          <a:p>
            <a:pPr algn="just"/>
            <a:r>
              <a:rPr lang="fr-FR" dirty="0">
                <a:latin typeface="Arial Narrow" panose="020B0604020202020204" pitchFamily="34" charset="0"/>
                <a:cs typeface="Arial Narrow" panose="020B0604020202020204" pitchFamily="34" charset="0"/>
              </a:rPr>
              <a:t>Poor </a:t>
            </a:r>
            <a:r>
              <a:rPr lang="fr-FR" dirty="0" err="1">
                <a:latin typeface="Arial Narrow" panose="020B0604020202020204" pitchFamily="34" charset="0"/>
                <a:cs typeface="Arial Narrow" panose="020B0604020202020204" pitchFamily="34" charset="0"/>
              </a:rPr>
              <a:t>knowledge</a:t>
            </a:r>
            <a:r>
              <a:rPr lang="fr-FR" dirty="0">
                <a:latin typeface="Arial Narrow" panose="020B0604020202020204" pitchFamily="34" charset="0"/>
                <a:cs typeface="Arial Narrow" panose="020B0604020202020204" pitchFamily="34" charset="0"/>
              </a:rPr>
              <a:t> of </a:t>
            </a:r>
            <a:r>
              <a:rPr lang="fr-FR" dirty="0" err="1">
                <a:latin typeface="Arial Narrow" panose="020B0604020202020204" pitchFamily="34" charset="0"/>
                <a:cs typeface="Arial Narrow" panose="020B0604020202020204" pitchFamily="34" charset="0"/>
              </a:rPr>
              <a:t>their</a:t>
            </a:r>
            <a:r>
              <a:rPr lang="fr-FR" dirty="0">
                <a:latin typeface="Arial Narrow" panose="020B0604020202020204" pitchFamily="34" charset="0"/>
                <a:cs typeface="Arial Narrow" panose="020B0604020202020204" pitchFamily="34" charset="0"/>
              </a:rPr>
              <a:t> interactions </a:t>
            </a:r>
            <a:r>
              <a:rPr lang="fr-FR" dirty="0" err="1">
                <a:latin typeface="Arial Narrow" panose="020B0604020202020204" pitchFamily="34" charset="0"/>
                <a:cs typeface="Arial Narrow" panose="020B0604020202020204" pitchFamily="34" charset="0"/>
              </a:rPr>
              <a:t>with</a:t>
            </a:r>
            <a:r>
              <a:rPr lang="fr-FR" dirty="0">
                <a:latin typeface="Arial Narrow" panose="020B0604020202020204" pitchFamily="34" charset="0"/>
                <a:cs typeface="Arial Narrow" panose="020B0604020202020204" pitchFamily="34" charset="0"/>
              </a:rPr>
              <a:t> ligands </a:t>
            </a:r>
            <a:r>
              <a:rPr lang="fr-FR" dirty="0" err="1">
                <a:latin typeface="Arial Narrow" panose="020B0604020202020204" pitchFamily="34" charset="0"/>
                <a:cs typeface="Arial Narrow" panose="020B0604020202020204" pitchFamily="34" charset="0"/>
              </a:rPr>
              <a:t>responsible</a:t>
            </a:r>
            <a:r>
              <a:rPr lang="fr-FR" dirty="0">
                <a:latin typeface="Arial Narrow" panose="020B0604020202020204" pitchFamily="34" charset="0"/>
                <a:cs typeface="Arial Narrow" panose="020B0604020202020204" pitchFamily="34" charset="0"/>
              </a:rPr>
              <a:t> for </a:t>
            </a:r>
            <a:r>
              <a:rPr lang="fr-FR" dirty="0" err="1">
                <a:latin typeface="Arial Narrow" panose="020B0604020202020204" pitchFamily="34" charset="0"/>
                <a:cs typeface="Arial Narrow" panose="020B0604020202020204" pitchFamily="34" charset="0"/>
              </a:rPr>
              <a:t>many</a:t>
            </a:r>
            <a:r>
              <a:rPr lang="fr-FR" dirty="0">
                <a:latin typeface="Arial Narrow" panose="020B0604020202020204" pitchFamily="34" charset="0"/>
                <a:cs typeface="Arial Narrow" panose="020B0604020202020204" pitchFamily="34" charset="0"/>
              </a:rPr>
              <a:t> </a:t>
            </a:r>
            <a:r>
              <a:rPr lang="fr-FR" dirty="0" err="1">
                <a:latin typeface="Arial Narrow" panose="020B0604020202020204" pitchFamily="34" charset="0"/>
                <a:cs typeface="Arial Narrow" panose="020B0604020202020204" pitchFamily="34" charset="0"/>
              </a:rPr>
              <a:t>side</a:t>
            </a:r>
            <a:r>
              <a:rPr lang="fr-FR" dirty="0">
                <a:latin typeface="Arial Narrow" panose="020B0604020202020204" pitchFamily="34" charset="0"/>
                <a:cs typeface="Arial Narrow" panose="020B0604020202020204" pitchFamily="34" charset="0"/>
              </a:rPr>
              <a:t> </a:t>
            </a:r>
            <a:r>
              <a:rPr lang="fr-FR" dirty="0" err="1">
                <a:latin typeface="Arial Narrow" panose="020B0604020202020204" pitchFamily="34" charset="0"/>
                <a:cs typeface="Arial Narrow" panose="020B0604020202020204" pitchFamily="34" charset="0"/>
              </a:rPr>
              <a:t>effects</a:t>
            </a:r>
            <a:endParaRPr lang="fr-FR" dirty="0">
              <a:latin typeface="Arial Narrow" panose="020B0604020202020204" pitchFamily="34" charset="0"/>
              <a:cs typeface="Arial Narrow" panose="020B0604020202020204" pitchFamily="34" charset="0"/>
            </a:endParaRPr>
          </a:p>
          <a:p>
            <a:pPr algn="just"/>
            <a:endParaRPr lang="fr-FR" dirty="0">
              <a:latin typeface="Arial Narrow" panose="020B0604020202020204" pitchFamily="34" charset="0"/>
              <a:cs typeface="Arial Narrow" panose="020B0604020202020204" pitchFamily="34" charset="0"/>
            </a:endParaRPr>
          </a:p>
          <a:p>
            <a:pPr algn="just"/>
            <a:r>
              <a:rPr lang="fr-FR" dirty="0" err="1">
                <a:latin typeface="Arial Narrow" panose="020B0604020202020204" pitchFamily="34" charset="0"/>
                <a:cs typeface="Arial Narrow" panose="020B0604020202020204" pitchFamily="34" charset="0"/>
              </a:rPr>
              <a:t>Hypothesis</a:t>
            </a:r>
            <a:r>
              <a:rPr lang="fr-FR" dirty="0">
                <a:latin typeface="Arial Narrow" panose="020B0604020202020204" pitchFamily="34" charset="0"/>
                <a:cs typeface="Arial Narrow" panose="020B0604020202020204" pitchFamily="34" charset="0"/>
              </a:rPr>
              <a:t>: </a:t>
            </a:r>
            <a:r>
              <a:rPr lang="fr-FR" dirty="0" err="1">
                <a:latin typeface="Arial Narrow" panose="020B0604020202020204" pitchFamily="34" charset="0"/>
                <a:cs typeface="Arial Narrow" panose="020B0604020202020204" pitchFamily="34" charset="0"/>
              </a:rPr>
              <a:t>GPCRs</a:t>
            </a:r>
            <a:r>
              <a:rPr lang="fr-FR" dirty="0">
                <a:latin typeface="Arial Narrow" panose="020B0604020202020204" pitchFamily="34" charset="0"/>
                <a:cs typeface="Arial Narrow" panose="020B0604020202020204" pitchFamily="34" charset="0"/>
              </a:rPr>
              <a:t> </a:t>
            </a:r>
            <a:r>
              <a:rPr lang="fr-FR" dirty="0" err="1">
                <a:latin typeface="Arial Narrow" panose="020B0604020202020204" pitchFamily="34" charset="0"/>
                <a:cs typeface="Arial Narrow" panose="020B0604020202020204" pitchFamily="34" charset="0"/>
              </a:rPr>
              <a:t>oligomers</a:t>
            </a:r>
            <a:r>
              <a:rPr lang="fr-FR" dirty="0">
                <a:latin typeface="Arial Narrow" panose="020B0604020202020204" pitchFamily="34" charset="0"/>
                <a:cs typeface="Arial Narrow" panose="020B0604020202020204" pitchFamily="34" charset="0"/>
              </a:rPr>
              <a:t> </a:t>
            </a:r>
            <a:r>
              <a:rPr lang="fr-FR" dirty="0" err="1">
                <a:latin typeface="Arial Narrow" panose="020B0604020202020204" pitchFamily="34" charset="0"/>
                <a:cs typeface="Arial Narrow" panose="020B0604020202020204" pitchFamily="34" charset="0"/>
              </a:rPr>
              <a:t>could</a:t>
            </a:r>
            <a:r>
              <a:rPr lang="fr-FR" dirty="0">
                <a:latin typeface="Arial Narrow" panose="020B0604020202020204" pitchFamily="34" charset="0"/>
                <a:cs typeface="Arial Narrow" panose="020B0604020202020204" pitchFamily="34" charset="0"/>
              </a:rPr>
              <a:t> </a:t>
            </a:r>
            <a:r>
              <a:rPr lang="fr-FR" dirty="0" err="1">
                <a:latin typeface="Arial Narrow" panose="020B0604020202020204" pitchFamily="34" charset="0"/>
                <a:cs typeface="Arial Narrow" panose="020B0604020202020204" pitchFamily="34" charset="0"/>
              </a:rPr>
              <a:t>be</a:t>
            </a:r>
            <a:r>
              <a:rPr lang="fr-FR" dirty="0">
                <a:latin typeface="Arial Narrow" panose="020B0604020202020204" pitchFamily="34" charset="0"/>
                <a:cs typeface="Arial Narrow" panose="020B0604020202020204" pitchFamily="34" charset="0"/>
              </a:rPr>
              <a:t> </a:t>
            </a:r>
            <a:r>
              <a:rPr lang="fr-FR" dirty="0" err="1">
                <a:latin typeface="Arial Narrow" panose="020B0604020202020204" pitchFamily="34" charset="0"/>
                <a:cs typeface="Arial Narrow" panose="020B0604020202020204" pitchFamily="34" charset="0"/>
              </a:rPr>
              <a:t>responsible</a:t>
            </a:r>
            <a:r>
              <a:rPr lang="fr-FR" dirty="0">
                <a:latin typeface="Arial Narrow" panose="020B0604020202020204" pitchFamily="34" charset="0"/>
                <a:cs typeface="Arial Narrow" panose="020B0604020202020204" pitchFamily="34" charset="0"/>
              </a:rPr>
              <a:t> and new </a:t>
            </a:r>
            <a:r>
              <a:rPr lang="fr-FR" dirty="0" err="1">
                <a:latin typeface="Arial Narrow" panose="020B0604020202020204" pitchFamily="34" charset="0"/>
                <a:cs typeface="Arial Narrow" panose="020B0604020202020204" pitchFamily="34" charset="0"/>
              </a:rPr>
              <a:t>drug</a:t>
            </a:r>
            <a:r>
              <a:rPr lang="fr-FR" dirty="0">
                <a:latin typeface="Arial Narrow" panose="020B0604020202020204" pitchFamily="34" charset="0"/>
                <a:cs typeface="Arial Narrow" panose="020B0604020202020204" pitchFamily="34" charset="0"/>
              </a:rPr>
              <a:t> </a:t>
            </a:r>
            <a:r>
              <a:rPr lang="fr-FR" dirty="0" err="1">
                <a:latin typeface="Arial Narrow" panose="020B0604020202020204" pitchFamily="34" charset="0"/>
                <a:cs typeface="Arial Narrow" panose="020B0604020202020204" pitchFamily="34" charset="0"/>
              </a:rPr>
              <a:t>targets</a:t>
            </a:r>
            <a:r>
              <a:rPr lang="fr-FR" dirty="0">
                <a:latin typeface="Arial Narrow" panose="020B0604020202020204" pitchFamily="34" charset="0"/>
                <a:cs typeface="Arial Narrow" panose="020B0604020202020204" pitchFamily="34" charset="0"/>
              </a:rPr>
              <a:t> </a:t>
            </a:r>
            <a:r>
              <a:rPr lang="fr-FR" dirty="0" err="1">
                <a:latin typeface="Arial Narrow" panose="020B0604020202020204" pitchFamily="34" charset="0"/>
                <a:cs typeface="Arial Narrow" panose="020B0604020202020204" pitchFamily="34" charset="0"/>
              </a:rPr>
              <a:t>could</a:t>
            </a:r>
            <a:r>
              <a:rPr lang="fr-FR" dirty="0">
                <a:latin typeface="Arial Narrow" panose="020B0604020202020204" pitchFamily="34" charset="0"/>
                <a:cs typeface="Arial Narrow" panose="020B0604020202020204" pitchFamily="34" charset="0"/>
              </a:rPr>
              <a:t> </a:t>
            </a:r>
            <a:r>
              <a:rPr lang="fr-FR" dirty="0" err="1">
                <a:latin typeface="Arial Narrow" panose="020B0604020202020204" pitchFamily="34" charset="0"/>
                <a:cs typeface="Arial Narrow" panose="020B0604020202020204" pitchFamily="34" charset="0"/>
              </a:rPr>
              <a:t>be</a:t>
            </a:r>
            <a:r>
              <a:rPr lang="fr-FR" dirty="0">
                <a:latin typeface="Arial Narrow" panose="020B0604020202020204" pitchFamily="34" charset="0"/>
                <a:cs typeface="Arial Narrow" panose="020B0604020202020204" pitchFamily="34" charset="0"/>
              </a:rPr>
              <a:t> </a:t>
            </a:r>
            <a:r>
              <a:rPr lang="fr-FR" dirty="0" err="1">
                <a:latin typeface="Arial Narrow" panose="020B0604020202020204" pitchFamily="34" charset="0"/>
                <a:cs typeface="Arial Narrow" panose="020B0604020202020204" pitchFamily="34" charset="0"/>
              </a:rPr>
              <a:t>developed</a:t>
            </a:r>
            <a:endParaRPr lang="fr-FR" dirty="0">
              <a:latin typeface="Arial Narrow" panose="020B0604020202020204" pitchFamily="34" charset="0"/>
              <a:cs typeface="Arial Narrow" panose="020B0604020202020204" pitchFamily="34" charset="0"/>
            </a:endParaRPr>
          </a:p>
          <a:p>
            <a:pPr algn="just"/>
            <a:endParaRPr lang="fr-FR" dirty="0">
              <a:latin typeface="Arial Narrow" panose="020B0604020202020204" pitchFamily="34" charset="0"/>
              <a:cs typeface="Arial Narrow" panose="020B0604020202020204" pitchFamily="34" charset="0"/>
            </a:endParaRPr>
          </a:p>
          <a:p>
            <a:pPr algn="just"/>
            <a:r>
              <a:rPr lang="fr-FR" dirty="0">
                <a:latin typeface="Arial Narrow" panose="020B0604020202020204" pitchFamily="34" charset="0"/>
                <a:cs typeface="Arial Narrow" panose="020B0604020202020204" pitchFamily="34" charset="0"/>
              </a:rPr>
              <a:t>Objective: to </a:t>
            </a:r>
            <a:r>
              <a:rPr lang="fr-FR" dirty="0" err="1">
                <a:latin typeface="Arial Narrow" panose="020B0604020202020204" pitchFamily="34" charset="0"/>
                <a:cs typeface="Arial Narrow" panose="020B0604020202020204" pitchFamily="34" charset="0"/>
              </a:rPr>
              <a:t>analyze</a:t>
            </a:r>
            <a:r>
              <a:rPr lang="fr-FR" dirty="0">
                <a:latin typeface="Arial Narrow" panose="020B0604020202020204" pitchFamily="34" charset="0"/>
                <a:cs typeface="Arial Narrow" panose="020B0604020202020204" pitchFamily="34" charset="0"/>
              </a:rPr>
              <a:t> the </a:t>
            </a:r>
            <a:r>
              <a:rPr lang="fr-FR" dirty="0" err="1">
                <a:latin typeface="Arial Narrow" panose="020B0604020202020204" pitchFamily="34" charset="0"/>
                <a:cs typeface="Arial Narrow" panose="020B0604020202020204" pitchFamily="34" charset="0"/>
              </a:rPr>
              <a:t>oligomerization</a:t>
            </a:r>
            <a:r>
              <a:rPr lang="fr-FR" dirty="0">
                <a:latin typeface="Arial Narrow" panose="020B0604020202020204" pitchFamily="34" charset="0"/>
                <a:cs typeface="Arial Narrow" panose="020B0604020202020204" pitchFamily="34" charset="0"/>
              </a:rPr>
              <a:t> state of </a:t>
            </a:r>
            <a:r>
              <a:rPr lang="fr-FR" dirty="0" err="1">
                <a:latin typeface="Arial Narrow" panose="020B0604020202020204" pitchFamily="34" charset="0"/>
                <a:cs typeface="Arial Narrow" panose="020B0604020202020204" pitchFamily="34" charset="0"/>
              </a:rPr>
              <a:t>these</a:t>
            </a:r>
            <a:r>
              <a:rPr lang="fr-FR" dirty="0">
                <a:latin typeface="Arial Narrow" panose="020B0604020202020204" pitchFamily="34" charset="0"/>
                <a:cs typeface="Arial Narrow" panose="020B0604020202020204" pitchFamily="34" charset="0"/>
              </a:rPr>
              <a:t> </a:t>
            </a:r>
            <a:r>
              <a:rPr lang="fr-FR" dirty="0" err="1">
                <a:latin typeface="Arial Narrow" panose="020B0604020202020204" pitchFamily="34" charset="0"/>
                <a:cs typeface="Arial Narrow" panose="020B0604020202020204" pitchFamily="34" charset="0"/>
              </a:rPr>
              <a:t>receptors</a:t>
            </a:r>
            <a:r>
              <a:rPr lang="fr-FR" dirty="0">
                <a:latin typeface="Arial Narrow" panose="020B0604020202020204" pitchFamily="34" charset="0"/>
                <a:cs typeface="Arial Narrow" panose="020B0604020202020204" pitchFamily="34" charset="0"/>
              </a:rPr>
              <a:t> on living </a:t>
            </a:r>
            <a:r>
              <a:rPr lang="fr-FR" dirty="0" err="1">
                <a:latin typeface="Arial Narrow" panose="020B0604020202020204" pitchFamily="34" charset="0"/>
                <a:cs typeface="Arial Narrow" panose="020B0604020202020204" pitchFamily="34" charset="0"/>
              </a:rPr>
              <a:t>cells</a:t>
            </a:r>
            <a:r>
              <a:rPr lang="fr-FR" dirty="0">
                <a:latin typeface="Arial Narrow" panose="020B0604020202020204" pitchFamily="34" charset="0"/>
                <a:cs typeface="Arial Narrow" panose="020B0604020202020204" pitchFamily="34" charset="0"/>
              </a:rPr>
              <a:t>.</a:t>
            </a:r>
          </a:p>
        </p:txBody>
      </p:sp>
    </p:spTree>
    <p:extLst>
      <p:ext uri="{BB962C8B-B14F-4D97-AF65-F5344CB8AC3E}">
        <p14:creationId xmlns:p14="http://schemas.microsoft.com/office/powerpoint/2010/main" val="1507396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9323E7-0408-CD4B-95EE-07256307096B}"/>
              </a:ext>
            </a:extLst>
          </p:cNvPr>
          <p:cNvSpPr>
            <a:spLocks noGrp="1"/>
          </p:cNvSpPr>
          <p:nvPr>
            <p:ph type="title"/>
          </p:nvPr>
        </p:nvSpPr>
        <p:spPr/>
        <p:txBody>
          <a:bodyPr>
            <a:noAutofit/>
          </a:bodyPr>
          <a:lstStyle/>
          <a:p>
            <a:r>
              <a:rPr lang="fr-FR" sz="2800" dirty="0" err="1">
                <a:latin typeface="Arial Narrow" panose="020B0604020202020204" pitchFamily="34" charset="0"/>
                <a:cs typeface="Arial Narrow" panose="020B0604020202020204" pitchFamily="34" charset="0"/>
              </a:rPr>
              <a:t>Anti-HA</a:t>
            </a:r>
            <a:r>
              <a:rPr lang="fr-FR" sz="2800" dirty="0">
                <a:latin typeface="Arial Narrow" panose="020B0604020202020204" pitchFamily="34" charset="0"/>
                <a:cs typeface="Arial Narrow" panose="020B0604020202020204" pitchFamily="34" charset="0"/>
              </a:rPr>
              <a:t> </a:t>
            </a:r>
            <a:r>
              <a:rPr lang="fr-FR" sz="2800" dirty="0" err="1">
                <a:latin typeface="Arial Narrow" panose="020B0604020202020204" pitchFamily="34" charset="0"/>
                <a:cs typeface="Arial Narrow" panose="020B0604020202020204" pitchFamily="34" charset="0"/>
              </a:rPr>
              <a:t>Dendritip</a:t>
            </a:r>
            <a:r>
              <a:rPr lang="fr-FR" sz="2800" dirty="0">
                <a:latin typeface="Arial Narrow" panose="020B0604020202020204" pitchFamily="34" charset="0"/>
                <a:cs typeface="Arial Narrow" panose="020B0604020202020204" pitchFamily="34" charset="0"/>
              </a:rPr>
              <a:t> and </a:t>
            </a:r>
            <a:r>
              <a:rPr lang="fr-FR" sz="2800" dirty="0" err="1">
                <a:latin typeface="Arial Narrow" panose="020B0604020202020204" pitchFamily="34" charset="0"/>
                <a:cs typeface="Arial Narrow" panose="020B0604020202020204" pitchFamily="34" charset="0"/>
              </a:rPr>
              <a:t>oligomerization</a:t>
            </a:r>
            <a:r>
              <a:rPr lang="fr-FR" sz="2800" dirty="0">
                <a:latin typeface="Arial Narrow" panose="020B0604020202020204" pitchFamily="34" charset="0"/>
                <a:cs typeface="Arial Narrow" panose="020B0604020202020204" pitchFamily="34" charset="0"/>
              </a:rPr>
              <a:t> </a:t>
            </a:r>
            <a:r>
              <a:rPr lang="fr-FR" sz="2800" dirty="0" err="1">
                <a:latin typeface="Arial Narrow" panose="020B0604020202020204" pitchFamily="34" charset="0"/>
                <a:cs typeface="Arial Narrow" panose="020B0604020202020204" pitchFamily="34" charset="0"/>
              </a:rPr>
              <a:t>status</a:t>
            </a:r>
            <a:r>
              <a:rPr lang="fr-FR" sz="2800" dirty="0">
                <a:latin typeface="Arial Narrow" panose="020B0604020202020204" pitchFamily="34" charset="0"/>
                <a:cs typeface="Arial Narrow" panose="020B0604020202020204" pitchFamily="34" charset="0"/>
              </a:rPr>
              <a:t> of </a:t>
            </a:r>
            <a:r>
              <a:rPr lang="fr-FR" sz="2800" dirty="0" err="1">
                <a:latin typeface="Arial Narrow" panose="020B0604020202020204" pitchFamily="34" charset="0"/>
                <a:cs typeface="Arial Narrow" panose="020B0604020202020204" pitchFamily="34" charset="0"/>
              </a:rPr>
              <a:t>GPCRs</a:t>
            </a:r>
            <a:endParaRPr lang="fr-FR" sz="2800" dirty="0">
              <a:latin typeface="Arial Narrow" panose="020B0604020202020204" pitchFamily="34" charset="0"/>
              <a:cs typeface="Arial Narrow" panose="020B0604020202020204" pitchFamily="34" charset="0"/>
            </a:endParaRPr>
          </a:p>
        </p:txBody>
      </p:sp>
      <p:sp>
        <p:nvSpPr>
          <p:cNvPr id="6" name="ZoneTexte 5">
            <a:extLst>
              <a:ext uri="{FF2B5EF4-FFF2-40B4-BE49-F238E27FC236}">
                <a16:creationId xmlns:a16="http://schemas.microsoft.com/office/drawing/2014/main" id="{642D0664-1C16-8C42-874B-F09004FC6211}"/>
              </a:ext>
            </a:extLst>
          </p:cNvPr>
          <p:cNvSpPr txBox="1"/>
          <p:nvPr/>
        </p:nvSpPr>
        <p:spPr>
          <a:xfrm>
            <a:off x="5552267" y="1045412"/>
            <a:ext cx="4136572" cy="1200329"/>
          </a:xfrm>
          <a:prstGeom prst="rect">
            <a:avLst/>
          </a:prstGeom>
          <a:noFill/>
        </p:spPr>
        <p:txBody>
          <a:bodyPr wrap="square" rtlCol="0">
            <a:spAutoFit/>
          </a:bodyPr>
          <a:lstStyle/>
          <a:p>
            <a:r>
              <a:rPr lang="fr-FR" u="sng" dirty="0" err="1">
                <a:latin typeface="Arial Narrow" panose="020B0604020202020204" pitchFamily="34" charset="0"/>
                <a:cs typeface="Arial Narrow" panose="020B0604020202020204" pitchFamily="34" charset="0"/>
              </a:rPr>
              <a:t>Development</a:t>
            </a:r>
            <a:r>
              <a:rPr lang="fr-FR" u="sng" dirty="0">
                <a:latin typeface="Arial Narrow" panose="020B0604020202020204" pitchFamily="34" charset="0"/>
                <a:cs typeface="Arial Narrow" panose="020B0604020202020204" pitchFamily="34" charset="0"/>
              </a:rPr>
              <a:t>: </a:t>
            </a:r>
            <a:r>
              <a:rPr lang="fr-FR" u="sng" dirty="0" err="1">
                <a:latin typeface="Arial Narrow" panose="020B0604020202020204" pitchFamily="34" charset="0"/>
                <a:cs typeface="Arial Narrow" panose="020B0604020202020204" pitchFamily="34" charset="0"/>
              </a:rPr>
              <a:t>anti-HA</a:t>
            </a:r>
            <a:r>
              <a:rPr lang="fr-FR" u="sng" dirty="0">
                <a:latin typeface="Arial Narrow" panose="020B0604020202020204" pitchFamily="34" charset="0"/>
                <a:cs typeface="Arial Narrow" panose="020B0604020202020204" pitchFamily="34" charset="0"/>
              </a:rPr>
              <a:t> </a:t>
            </a:r>
            <a:r>
              <a:rPr lang="fr-FR" u="sng" dirty="0" err="1">
                <a:latin typeface="Arial Narrow" panose="020B0604020202020204" pitchFamily="34" charset="0"/>
                <a:cs typeface="Arial Narrow" panose="020B0604020202020204" pitchFamily="34" charset="0"/>
              </a:rPr>
              <a:t>dendritip</a:t>
            </a:r>
            <a:endParaRPr lang="fr-FR" u="sng" dirty="0">
              <a:latin typeface="Arial Narrow" panose="020B0604020202020204" pitchFamily="34" charset="0"/>
              <a:cs typeface="Arial Narrow" panose="020B0604020202020204" pitchFamily="34" charset="0"/>
            </a:endParaRPr>
          </a:p>
          <a:p>
            <a:endParaRPr lang="fr-FR" dirty="0">
              <a:latin typeface="Arial Narrow" panose="020B0604020202020204" pitchFamily="34" charset="0"/>
              <a:cs typeface="Arial Narrow" panose="020B0604020202020204" pitchFamily="34" charset="0"/>
            </a:endParaRPr>
          </a:p>
          <a:p>
            <a:r>
              <a:rPr lang="fr-FR" dirty="0">
                <a:latin typeface="Arial Narrow" panose="020B0604020202020204" pitchFamily="34" charset="0"/>
                <a:cs typeface="Arial Narrow" panose="020B0604020202020204" pitchFamily="34" charset="0"/>
              </a:rPr>
              <a:t>HA Tag </a:t>
            </a:r>
            <a:r>
              <a:rPr lang="fr-FR" dirty="0" err="1">
                <a:latin typeface="Arial Narrow" panose="020B0604020202020204" pitchFamily="34" charset="0"/>
                <a:cs typeface="Arial Narrow" panose="020B0604020202020204" pitchFamily="34" charset="0"/>
              </a:rPr>
              <a:t>molecular</a:t>
            </a:r>
            <a:r>
              <a:rPr lang="fr-FR" dirty="0">
                <a:latin typeface="Arial Narrow" panose="020B0604020202020204" pitchFamily="34" charset="0"/>
                <a:cs typeface="Arial Narrow" panose="020B0604020202020204" pitchFamily="34" charset="0"/>
              </a:rPr>
              <a:t> recognition on GPCR and anti HA </a:t>
            </a:r>
            <a:r>
              <a:rPr lang="fr-FR" dirty="0" err="1">
                <a:latin typeface="Arial Narrow" panose="020B0604020202020204" pitchFamily="34" charset="0"/>
                <a:cs typeface="Arial Narrow" panose="020B0604020202020204" pitchFamily="34" charset="0"/>
              </a:rPr>
              <a:t>antibodies</a:t>
            </a:r>
            <a:r>
              <a:rPr lang="fr-FR" dirty="0">
                <a:latin typeface="Arial Narrow" panose="020B0604020202020204" pitchFamily="34" charset="0"/>
                <a:cs typeface="Arial Narrow" panose="020B0604020202020204" pitchFamily="34" charset="0"/>
              </a:rPr>
              <a:t> on the tip</a:t>
            </a:r>
          </a:p>
        </p:txBody>
      </p:sp>
      <p:sp>
        <p:nvSpPr>
          <p:cNvPr id="7" name="ZoneTexte 6">
            <a:extLst>
              <a:ext uri="{FF2B5EF4-FFF2-40B4-BE49-F238E27FC236}">
                <a16:creationId xmlns:a16="http://schemas.microsoft.com/office/drawing/2014/main" id="{8B53E52D-A4CC-0143-A689-397D999DE64A}"/>
              </a:ext>
            </a:extLst>
          </p:cNvPr>
          <p:cNvSpPr txBox="1"/>
          <p:nvPr/>
        </p:nvSpPr>
        <p:spPr>
          <a:xfrm>
            <a:off x="211427" y="1039856"/>
            <a:ext cx="4942114" cy="923330"/>
          </a:xfrm>
          <a:prstGeom prst="rect">
            <a:avLst/>
          </a:prstGeom>
          <a:noFill/>
        </p:spPr>
        <p:txBody>
          <a:bodyPr wrap="square" rtlCol="0">
            <a:spAutoFit/>
          </a:bodyPr>
          <a:lstStyle/>
          <a:p>
            <a:r>
              <a:rPr lang="fr-FR" u="sng" dirty="0" err="1">
                <a:latin typeface="Arial Narrow" panose="020B0604020202020204" pitchFamily="34" charset="0"/>
                <a:cs typeface="Arial Narrow" panose="020B0604020202020204" pitchFamily="34" charset="0"/>
              </a:rPr>
              <a:t>Principle</a:t>
            </a:r>
            <a:r>
              <a:rPr lang="fr-FR" u="sng" dirty="0">
                <a:latin typeface="Arial Narrow" panose="020B0604020202020204" pitchFamily="34" charset="0"/>
                <a:cs typeface="Arial Narrow" panose="020B0604020202020204" pitchFamily="34" charset="0"/>
              </a:rPr>
              <a:t>: GPCR HA label</a:t>
            </a:r>
          </a:p>
          <a:p>
            <a:r>
              <a:rPr lang="fr-FR" dirty="0">
                <a:latin typeface="Arial Narrow" panose="020B0604020202020204" pitchFamily="34" charset="0"/>
                <a:cs typeface="Arial Narrow" panose="020B0604020202020204" pitchFamily="34" charset="0"/>
              </a:rPr>
              <a:t>AT1 and ß2 </a:t>
            </a:r>
            <a:r>
              <a:rPr lang="fr-FR" dirty="0" err="1">
                <a:latin typeface="Arial Narrow" panose="020B0604020202020204" pitchFamily="34" charset="0"/>
                <a:cs typeface="Arial Narrow" panose="020B0604020202020204" pitchFamily="34" charset="0"/>
              </a:rPr>
              <a:t>adrenergic</a:t>
            </a:r>
            <a:r>
              <a:rPr lang="fr-FR" dirty="0">
                <a:latin typeface="Arial Narrow" panose="020B0604020202020204" pitchFamily="34" charset="0"/>
                <a:cs typeface="Arial Narrow" panose="020B0604020202020204" pitchFamily="34" charset="0"/>
              </a:rPr>
              <a:t> </a:t>
            </a:r>
            <a:r>
              <a:rPr lang="fr-FR" dirty="0" err="1">
                <a:latin typeface="Arial Narrow" panose="020B0604020202020204" pitchFamily="34" charset="0"/>
                <a:cs typeface="Arial Narrow" panose="020B0604020202020204" pitchFamily="34" charset="0"/>
              </a:rPr>
              <a:t>receptor</a:t>
            </a:r>
            <a:endParaRPr lang="fr-FR" dirty="0">
              <a:latin typeface="Arial Narrow" panose="020B0604020202020204" pitchFamily="34" charset="0"/>
              <a:cs typeface="Arial Narrow" panose="020B0604020202020204" pitchFamily="34" charset="0"/>
            </a:endParaRPr>
          </a:p>
          <a:p>
            <a:r>
              <a:rPr lang="fr-FR" dirty="0">
                <a:latin typeface="Arial Narrow" panose="020B0604020202020204" pitchFamily="34" charset="0"/>
                <a:cs typeface="Arial Narrow" panose="020B0604020202020204" pitchFamily="34" charset="0"/>
              </a:rPr>
              <a:t>on the surface of living </a:t>
            </a:r>
            <a:r>
              <a:rPr lang="fr-FR" dirty="0" err="1">
                <a:latin typeface="Arial Narrow" panose="020B0604020202020204" pitchFamily="34" charset="0"/>
                <a:cs typeface="Arial Narrow" panose="020B0604020202020204" pitchFamily="34" charset="0"/>
              </a:rPr>
              <a:t>cells</a:t>
            </a:r>
            <a:r>
              <a:rPr lang="fr-FR" dirty="0">
                <a:latin typeface="Arial Narrow" panose="020B0604020202020204" pitchFamily="34" charset="0"/>
                <a:cs typeface="Arial Narrow" panose="020B0604020202020204" pitchFamily="34" charset="0"/>
              </a:rPr>
              <a:t>, </a:t>
            </a:r>
          </a:p>
        </p:txBody>
      </p:sp>
      <p:pic>
        <p:nvPicPr>
          <p:cNvPr id="9" name="Image 8">
            <a:extLst>
              <a:ext uri="{FF2B5EF4-FFF2-40B4-BE49-F238E27FC236}">
                <a16:creationId xmlns:a16="http://schemas.microsoft.com/office/drawing/2014/main" id="{A17DE876-B7CF-4B43-8FEA-235E3CC41052}"/>
              </a:ext>
            </a:extLst>
          </p:cNvPr>
          <p:cNvPicPr>
            <a:picLocks noChangeAspect="1"/>
          </p:cNvPicPr>
          <p:nvPr/>
        </p:nvPicPr>
        <p:blipFill rotWithShape="1">
          <a:blip r:embed="rId2"/>
          <a:srcRect t="12410"/>
          <a:stretch/>
        </p:blipFill>
        <p:spPr>
          <a:xfrm>
            <a:off x="101331" y="2367844"/>
            <a:ext cx="5162305" cy="2885121"/>
          </a:xfrm>
          <a:prstGeom prst="rect">
            <a:avLst/>
          </a:prstGeom>
        </p:spPr>
      </p:pic>
      <p:sp>
        <p:nvSpPr>
          <p:cNvPr id="5" name="Rectangle 4">
            <a:extLst>
              <a:ext uri="{FF2B5EF4-FFF2-40B4-BE49-F238E27FC236}">
                <a16:creationId xmlns:a16="http://schemas.microsoft.com/office/drawing/2014/main" id="{0CFF86F7-AD2B-954F-8F0E-FACC7BC1D1A3}"/>
              </a:ext>
            </a:extLst>
          </p:cNvPr>
          <p:cNvSpPr/>
          <p:nvPr/>
        </p:nvSpPr>
        <p:spPr>
          <a:xfrm>
            <a:off x="5552267" y="5484641"/>
            <a:ext cx="4953000" cy="369332"/>
          </a:xfrm>
          <a:prstGeom prst="rect">
            <a:avLst/>
          </a:prstGeom>
        </p:spPr>
        <p:txBody>
          <a:bodyPr>
            <a:spAutoFit/>
          </a:bodyPr>
          <a:lstStyle/>
          <a:p>
            <a:r>
              <a:rPr lang="fr-FR" dirty="0">
                <a:latin typeface="Arial Narrow" panose="020B0604020202020204" pitchFamily="34" charset="0"/>
                <a:cs typeface="Arial Narrow" panose="020B0604020202020204" pitchFamily="34" charset="0"/>
              </a:rPr>
              <a:t>Journal of </a:t>
            </a:r>
            <a:r>
              <a:rPr lang="fr-FR" dirty="0" err="1">
                <a:latin typeface="Arial Narrow" panose="020B0604020202020204" pitchFamily="34" charset="0"/>
                <a:cs typeface="Arial Narrow" panose="020B0604020202020204" pitchFamily="34" charset="0"/>
              </a:rPr>
              <a:t>Molecular</a:t>
            </a:r>
            <a:r>
              <a:rPr lang="fr-FR" dirty="0">
                <a:latin typeface="Arial Narrow" panose="020B0604020202020204" pitchFamily="34" charset="0"/>
                <a:cs typeface="Arial Narrow" panose="020B0604020202020204" pitchFamily="34" charset="0"/>
              </a:rPr>
              <a:t> Recognition 2015, </a:t>
            </a:r>
          </a:p>
        </p:txBody>
      </p:sp>
      <p:pic>
        <p:nvPicPr>
          <p:cNvPr id="10" name="Image 9">
            <a:extLst>
              <a:ext uri="{FF2B5EF4-FFF2-40B4-BE49-F238E27FC236}">
                <a16:creationId xmlns:a16="http://schemas.microsoft.com/office/drawing/2014/main" id="{9DAB3AB5-B5D8-6B46-80AF-F32564B469B3}"/>
              </a:ext>
            </a:extLst>
          </p:cNvPr>
          <p:cNvPicPr>
            <a:picLocks noChangeAspect="1"/>
          </p:cNvPicPr>
          <p:nvPr/>
        </p:nvPicPr>
        <p:blipFill>
          <a:blip r:embed="rId3"/>
          <a:stretch>
            <a:fillRect/>
          </a:stretch>
        </p:blipFill>
        <p:spPr>
          <a:xfrm>
            <a:off x="5552267" y="2419436"/>
            <a:ext cx="4136572" cy="3065205"/>
          </a:xfrm>
          <a:prstGeom prst="rect">
            <a:avLst/>
          </a:prstGeom>
        </p:spPr>
      </p:pic>
    </p:spTree>
    <p:extLst>
      <p:ext uri="{BB962C8B-B14F-4D97-AF65-F5344CB8AC3E}">
        <p14:creationId xmlns:p14="http://schemas.microsoft.com/office/powerpoint/2010/main" val="7077296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9323E7-0408-CD4B-95EE-07256307096B}"/>
              </a:ext>
            </a:extLst>
          </p:cNvPr>
          <p:cNvSpPr>
            <a:spLocks noGrp="1"/>
          </p:cNvSpPr>
          <p:nvPr>
            <p:ph type="title"/>
          </p:nvPr>
        </p:nvSpPr>
        <p:spPr/>
        <p:txBody>
          <a:bodyPr>
            <a:noAutofit/>
          </a:bodyPr>
          <a:lstStyle/>
          <a:p>
            <a:r>
              <a:rPr lang="fr-FR" sz="2800" dirty="0" err="1">
                <a:latin typeface="Arial Narrow" panose="020B0604020202020204" pitchFamily="34" charset="0"/>
                <a:cs typeface="Arial Narrow" panose="020B0604020202020204" pitchFamily="34" charset="0"/>
              </a:rPr>
              <a:t>Dendritip</a:t>
            </a:r>
            <a:r>
              <a:rPr lang="fr-FR" sz="2800" dirty="0">
                <a:latin typeface="Arial Narrow" panose="020B0604020202020204" pitchFamily="34" charset="0"/>
                <a:cs typeface="Arial Narrow" panose="020B0604020202020204" pitchFamily="34" charset="0"/>
              </a:rPr>
              <a:t> anti HA and </a:t>
            </a:r>
            <a:r>
              <a:rPr lang="fr-FR" sz="2800" dirty="0" err="1">
                <a:latin typeface="Arial Narrow" panose="020B0604020202020204" pitchFamily="34" charset="0"/>
                <a:cs typeface="Arial Narrow" panose="020B0604020202020204" pitchFamily="34" charset="0"/>
              </a:rPr>
              <a:t>oligomeric</a:t>
            </a:r>
            <a:r>
              <a:rPr lang="fr-FR" sz="2800" dirty="0">
                <a:latin typeface="Arial Narrow" panose="020B0604020202020204" pitchFamily="34" charset="0"/>
                <a:cs typeface="Arial Narrow" panose="020B0604020202020204" pitchFamily="34" charset="0"/>
              </a:rPr>
              <a:t> </a:t>
            </a:r>
            <a:r>
              <a:rPr lang="fr-FR" sz="2800" dirty="0" err="1">
                <a:latin typeface="Arial Narrow" panose="020B0604020202020204" pitchFamily="34" charset="0"/>
                <a:cs typeface="Arial Narrow" panose="020B0604020202020204" pitchFamily="34" charset="0"/>
              </a:rPr>
              <a:t>status</a:t>
            </a:r>
            <a:r>
              <a:rPr lang="fr-FR" sz="2800" dirty="0">
                <a:latin typeface="Arial Narrow" panose="020B0604020202020204" pitchFamily="34" charset="0"/>
                <a:cs typeface="Arial Narrow" panose="020B0604020202020204" pitchFamily="34" charset="0"/>
              </a:rPr>
              <a:t> of </a:t>
            </a:r>
            <a:r>
              <a:rPr lang="fr-FR" sz="2800" dirty="0" err="1">
                <a:latin typeface="Arial Narrow" panose="020B0604020202020204" pitchFamily="34" charset="0"/>
                <a:cs typeface="Arial Narrow" panose="020B0604020202020204" pitchFamily="34" charset="0"/>
              </a:rPr>
              <a:t>GPCRs</a:t>
            </a:r>
            <a:endParaRPr lang="fr-FR" sz="2800" dirty="0">
              <a:latin typeface="Arial Narrow" panose="020B0604020202020204" pitchFamily="34" charset="0"/>
              <a:cs typeface="Arial Narrow" panose="020B0604020202020204" pitchFamily="34" charset="0"/>
            </a:endParaRPr>
          </a:p>
        </p:txBody>
      </p:sp>
      <p:sp>
        <p:nvSpPr>
          <p:cNvPr id="6" name="ZoneTexte 5">
            <a:extLst>
              <a:ext uri="{FF2B5EF4-FFF2-40B4-BE49-F238E27FC236}">
                <a16:creationId xmlns:a16="http://schemas.microsoft.com/office/drawing/2014/main" id="{642D0664-1C16-8C42-874B-F09004FC6211}"/>
              </a:ext>
            </a:extLst>
          </p:cNvPr>
          <p:cNvSpPr txBox="1"/>
          <p:nvPr/>
        </p:nvSpPr>
        <p:spPr>
          <a:xfrm>
            <a:off x="129120" y="988417"/>
            <a:ext cx="4136572" cy="1200329"/>
          </a:xfrm>
          <a:prstGeom prst="rect">
            <a:avLst/>
          </a:prstGeom>
          <a:noFill/>
        </p:spPr>
        <p:txBody>
          <a:bodyPr wrap="square" rtlCol="0">
            <a:spAutoFit/>
          </a:bodyPr>
          <a:lstStyle/>
          <a:p>
            <a:r>
              <a:rPr lang="fr-FR" u="sng" dirty="0" err="1">
                <a:latin typeface="Arial Narrow" panose="020B0604020202020204" pitchFamily="34" charset="0"/>
                <a:cs typeface="Arial Narrow" panose="020B0604020202020204" pitchFamily="34" charset="0"/>
              </a:rPr>
              <a:t>Development</a:t>
            </a:r>
            <a:r>
              <a:rPr lang="fr-FR" u="sng" dirty="0">
                <a:latin typeface="Arial Narrow" panose="020B0604020202020204" pitchFamily="34" charset="0"/>
                <a:cs typeface="Arial Narrow" panose="020B0604020202020204" pitchFamily="34" charset="0"/>
              </a:rPr>
              <a:t>: </a:t>
            </a:r>
            <a:r>
              <a:rPr lang="fr-FR" u="sng" dirty="0" err="1">
                <a:latin typeface="Arial Narrow" panose="020B0604020202020204" pitchFamily="34" charset="0"/>
                <a:cs typeface="Arial Narrow" panose="020B0604020202020204" pitchFamily="34" charset="0"/>
              </a:rPr>
              <a:t>anti-HA</a:t>
            </a:r>
            <a:r>
              <a:rPr lang="fr-FR" u="sng" dirty="0">
                <a:latin typeface="Arial Narrow" panose="020B0604020202020204" pitchFamily="34" charset="0"/>
                <a:cs typeface="Arial Narrow" panose="020B0604020202020204" pitchFamily="34" charset="0"/>
              </a:rPr>
              <a:t> </a:t>
            </a:r>
            <a:r>
              <a:rPr lang="fr-FR" u="sng" dirty="0" err="1">
                <a:latin typeface="Arial Narrow" panose="020B0604020202020204" pitchFamily="34" charset="0"/>
                <a:cs typeface="Arial Narrow" panose="020B0604020202020204" pitchFamily="34" charset="0"/>
              </a:rPr>
              <a:t>dendritip</a:t>
            </a:r>
            <a:endParaRPr lang="fr-FR" u="sng" dirty="0">
              <a:latin typeface="Arial Narrow" panose="020B0604020202020204" pitchFamily="34" charset="0"/>
              <a:cs typeface="Arial Narrow" panose="020B0604020202020204" pitchFamily="34" charset="0"/>
            </a:endParaRPr>
          </a:p>
          <a:p>
            <a:endParaRPr lang="fr-FR" u="sng" dirty="0">
              <a:latin typeface="Arial Narrow" panose="020B0604020202020204" pitchFamily="34" charset="0"/>
              <a:cs typeface="Arial Narrow" panose="020B0604020202020204" pitchFamily="34" charset="0"/>
            </a:endParaRPr>
          </a:p>
          <a:p>
            <a:r>
              <a:rPr lang="fr-FR" dirty="0">
                <a:latin typeface="Arial Narrow" panose="020B0604020202020204" pitchFamily="34" charset="0"/>
                <a:cs typeface="Arial Narrow" panose="020B0604020202020204" pitchFamily="34" charset="0"/>
              </a:rPr>
              <a:t>HA Tag </a:t>
            </a:r>
            <a:r>
              <a:rPr lang="fr-FR" dirty="0" err="1">
                <a:latin typeface="Arial Narrow" panose="020B0604020202020204" pitchFamily="34" charset="0"/>
                <a:cs typeface="Arial Narrow" panose="020B0604020202020204" pitchFamily="34" charset="0"/>
              </a:rPr>
              <a:t>molecular</a:t>
            </a:r>
            <a:r>
              <a:rPr lang="fr-FR" dirty="0">
                <a:latin typeface="Arial Narrow" panose="020B0604020202020204" pitchFamily="34" charset="0"/>
                <a:cs typeface="Arial Narrow" panose="020B0604020202020204" pitchFamily="34" charset="0"/>
              </a:rPr>
              <a:t> recognition on GPCR and anti HA </a:t>
            </a:r>
            <a:r>
              <a:rPr lang="fr-FR" dirty="0" err="1">
                <a:latin typeface="Arial Narrow" panose="020B0604020202020204" pitchFamily="34" charset="0"/>
                <a:cs typeface="Arial Narrow" panose="020B0604020202020204" pitchFamily="34" charset="0"/>
              </a:rPr>
              <a:t>antibodies</a:t>
            </a:r>
            <a:r>
              <a:rPr lang="fr-FR" dirty="0">
                <a:latin typeface="Arial Narrow" panose="020B0604020202020204" pitchFamily="34" charset="0"/>
                <a:cs typeface="Arial Narrow" panose="020B0604020202020204" pitchFamily="34" charset="0"/>
              </a:rPr>
              <a:t> on the tip</a:t>
            </a:r>
          </a:p>
        </p:txBody>
      </p:sp>
      <p:sp>
        <p:nvSpPr>
          <p:cNvPr id="7" name="ZoneTexte 6">
            <a:extLst>
              <a:ext uri="{FF2B5EF4-FFF2-40B4-BE49-F238E27FC236}">
                <a16:creationId xmlns:a16="http://schemas.microsoft.com/office/drawing/2014/main" id="{8B53E52D-A4CC-0143-A689-397D999DE64A}"/>
              </a:ext>
            </a:extLst>
          </p:cNvPr>
          <p:cNvSpPr txBox="1"/>
          <p:nvPr/>
        </p:nvSpPr>
        <p:spPr>
          <a:xfrm>
            <a:off x="4963886" y="988417"/>
            <a:ext cx="4942114" cy="1200329"/>
          </a:xfrm>
          <a:prstGeom prst="rect">
            <a:avLst/>
          </a:prstGeom>
          <a:noFill/>
        </p:spPr>
        <p:txBody>
          <a:bodyPr wrap="square" rtlCol="0">
            <a:spAutoFit/>
          </a:bodyPr>
          <a:lstStyle/>
          <a:p>
            <a:r>
              <a:rPr lang="fr-FR" u="sng" dirty="0">
                <a:latin typeface="Arial Narrow" panose="020B0604020202020204" pitchFamily="34" charset="0"/>
                <a:cs typeface="Arial Narrow" panose="020B0604020202020204" pitchFamily="34" charset="0"/>
              </a:rPr>
              <a:t>Application: </a:t>
            </a:r>
            <a:r>
              <a:rPr lang="fr-FR" u="sng" dirty="0" err="1">
                <a:latin typeface="Arial Narrow" panose="020B0604020202020204" pitchFamily="34" charset="0"/>
                <a:cs typeface="Arial Narrow" panose="020B0604020202020204" pitchFamily="34" charset="0"/>
              </a:rPr>
              <a:t>unfolding</a:t>
            </a:r>
            <a:r>
              <a:rPr lang="fr-FR" u="sng" dirty="0">
                <a:latin typeface="Arial Narrow" panose="020B0604020202020204" pitchFamily="34" charset="0"/>
                <a:cs typeface="Arial Narrow" panose="020B0604020202020204" pitchFamily="34" charset="0"/>
              </a:rPr>
              <a:t> </a:t>
            </a:r>
            <a:r>
              <a:rPr lang="fr-FR" u="sng" dirty="0" err="1">
                <a:latin typeface="Arial Narrow" panose="020B0604020202020204" pitchFamily="34" charset="0"/>
                <a:cs typeface="Arial Narrow" panose="020B0604020202020204" pitchFamily="34" charset="0"/>
              </a:rPr>
              <a:t>GPCRs</a:t>
            </a:r>
            <a:r>
              <a:rPr lang="fr-FR" u="sng" dirty="0">
                <a:latin typeface="Arial Narrow" panose="020B0604020202020204" pitchFamily="34" charset="0"/>
                <a:cs typeface="Arial Narrow" panose="020B0604020202020204" pitchFamily="34" charset="0"/>
              </a:rPr>
              <a:t> </a:t>
            </a:r>
            <a:r>
              <a:rPr lang="fr-FR" u="sng" dirty="0" err="1">
                <a:latin typeface="Arial Narrow" panose="020B0604020202020204" pitchFamily="34" charset="0"/>
                <a:cs typeface="Arial Narrow" panose="020B0604020202020204" pitchFamily="34" charset="0"/>
              </a:rPr>
              <a:t>from</a:t>
            </a:r>
            <a:r>
              <a:rPr lang="fr-FR" u="sng" dirty="0">
                <a:latin typeface="Arial Narrow" panose="020B0604020202020204" pitchFamily="34" charset="0"/>
                <a:cs typeface="Arial Narrow" panose="020B0604020202020204" pitchFamily="34" charset="0"/>
              </a:rPr>
              <a:t> living CHO </a:t>
            </a:r>
            <a:r>
              <a:rPr lang="fr-FR" u="sng" dirty="0" err="1">
                <a:latin typeface="Arial Narrow" panose="020B0604020202020204" pitchFamily="34" charset="0"/>
                <a:cs typeface="Arial Narrow" panose="020B0604020202020204" pitchFamily="34" charset="0"/>
              </a:rPr>
              <a:t>cells</a:t>
            </a:r>
            <a:endParaRPr lang="fr-FR" u="sng" dirty="0">
              <a:latin typeface="Arial Narrow" panose="020B0604020202020204" pitchFamily="34" charset="0"/>
              <a:cs typeface="Arial Narrow" panose="020B0604020202020204" pitchFamily="34" charset="0"/>
            </a:endParaRPr>
          </a:p>
          <a:p>
            <a:endParaRPr lang="fr-FR" u="sng" dirty="0">
              <a:latin typeface="Arial Narrow" panose="020B0604020202020204" pitchFamily="34" charset="0"/>
              <a:cs typeface="Arial Narrow" panose="020B0604020202020204" pitchFamily="34" charset="0"/>
            </a:endParaRPr>
          </a:p>
          <a:p>
            <a:r>
              <a:rPr lang="fr-FR" dirty="0">
                <a:latin typeface="Arial Narrow" panose="020B0604020202020204" pitchFamily="34" charset="0"/>
                <a:cs typeface="Arial Narrow" panose="020B0604020202020204" pitchFamily="34" charset="0"/>
              </a:rPr>
              <a:t>AT1 and ß2 </a:t>
            </a:r>
            <a:r>
              <a:rPr lang="fr-FR" dirty="0" err="1">
                <a:latin typeface="Arial Narrow" panose="020B0604020202020204" pitchFamily="34" charset="0"/>
                <a:cs typeface="Arial Narrow" panose="020B0604020202020204" pitchFamily="34" charset="0"/>
              </a:rPr>
              <a:t>adrenergic</a:t>
            </a:r>
            <a:r>
              <a:rPr lang="fr-FR" dirty="0">
                <a:latin typeface="Arial Narrow" panose="020B0604020202020204" pitchFamily="34" charset="0"/>
                <a:cs typeface="Arial Narrow" panose="020B0604020202020204" pitchFamily="34" charset="0"/>
              </a:rPr>
              <a:t> </a:t>
            </a:r>
            <a:r>
              <a:rPr lang="fr-FR" dirty="0" err="1">
                <a:latin typeface="Arial Narrow" panose="020B0604020202020204" pitchFamily="34" charset="0"/>
                <a:cs typeface="Arial Narrow" panose="020B0604020202020204" pitchFamily="34" charset="0"/>
              </a:rPr>
              <a:t>receptor</a:t>
            </a:r>
            <a:r>
              <a:rPr lang="fr-FR" dirty="0">
                <a:latin typeface="Arial Narrow" panose="020B0604020202020204" pitchFamily="34" charset="0"/>
                <a:cs typeface="Arial Narrow" panose="020B0604020202020204" pitchFamily="34" charset="0"/>
              </a:rPr>
              <a:t> </a:t>
            </a:r>
          </a:p>
          <a:p>
            <a:r>
              <a:rPr lang="fr-FR" dirty="0">
                <a:latin typeface="Arial Narrow" panose="020B0604020202020204" pitchFamily="34" charset="0"/>
                <a:cs typeface="Arial Narrow" panose="020B0604020202020204" pitchFamily="34" charset="0"/>
              </a:rPr>
              <a:t>on the surface of living </a:t>
            </a:r>
            <a:r>
              <a:rPr lang="fr-FR" dirty="0" err="1">
                <a:latin typeface="Arial Narrow" panose="020B0604020202020204" pitchFamily="34" charset="0"/>
                <a:cs typeface="Arial Narrow" panose="020B0604020202020204" pitchFamily="34" charset="0"/>
              </a:rPr>
              <a:t>cells</a:t>
            </a:r>
            <a:r>
              <a:rPr lang="fr-FR" dirty="0">
                <a:latin typeface="Arial Narrow" panose="020B0604020202020204" pitchFamily="34" charset="0"/>
                <a:cs typeface="Arial Narrow" panose="020B0604020202020204" pitchFamily="34" charset="0"/>
              </a:rPr>
              <a:t>, </a:t>
            </a:r>
          </a:p>
        </p:txBody>
      </p:sp>
      <p:sp>
        <p:nvSpPr>
          <p:cNvPr id="3" name="Rectangle 2">
            <a:extLst>
              <a:ext uri="{FF2B5EF4-FFF2-40B4-BE49-F238E27FC236}">
                <a16:creationId xmlns:a16="http://schemas.microsoft.com/office/drawing/2014/main" id="{DB2101C0-6B93-914F-BDED-B159744A57F4}"/>
              </a:ext>
            </a:extLst>
          </p:cNvPr>
          <p:cNvSpPr/>
          <p:nvPr/>
        </p:nvSpPr>
        <p:spPr>
          <a:xfrm>
            <a:off x="4986337" y="5984382"/>
            <a:ext cx="4451577" cy="307777"/>
          </a:xfrm>
          <a:prstGeom prst="rect">
            <a:avLst/>
          </a:prstGeom>
        </p:spPr>
        <p:txBody>
          <a:bodyPr wrap="square">
            <a:spAutoFit/>
          </a:bodyPr>
          <a:lstStyle/>
          <a:p>
            <a:r>
              <a:rPr lang="fr-FR" sz="1400" b="1" dirty="0">
                <a:solidFill>
                  <a:srgbClr val="00B050"/>
                </a:solidFill>
                <a:latin typeface="Arial Narrow" panose="020B0604020202020204" pitchFamily="34" charset="0"/>
                <a:cs typeface="Arial Narrow" panose="020B0604020202020204" pitchFamily="34" charset="0"/>
              </a:rPr>
              <a:t>Collaborative </a:t>
            </a:r>
            <a:r>
              <a:rPr lang="fr-FR" sz="1400" b="1" dirty="0" err="1">
                <a:solidFill>
                  <a:srgbClr val="00B050"/>
                </a:solidFill>
                <a:latin typeface="Arial Narrow" panose="020B0604020202020204" pitchFamily="34" charset="0"/>
                <a:cs typeface="Arial Narrow" panose="020B0604020202020204" pitchFamily="34" charset="0"/>
              </a:rPr>
              <a:t>work</a:t>
            </a:r>
            <a:r>
              <a:rPr lang="fr-FR" sz="1400" b="1" dirty="0">
                <a:solidFill>
                  <a:srgbClr val="00B050"/>
                </a:solidFill>
                <a:latin typeface="Arial Narrow" panose="020B0604020202020204" pitchFamily="34" charset="0"/>
                <a:cs typeface="Arial Narrow" panose="020B0604020202020204" pitchFamily="34" charset="0"/>
              </a:rPr>
              <a:t> </a:t>
            </a:r>
            <a:r>
              <a:rPr lang="fr-FR" sz="1400" b="1" dirty="0" err="1">
                <a:solidFill>
                  <a:srgbClr val="00B050"/>
                </a:solidFill>
                <a:latin typeface="Arial Narrow" panose="020B0604020202020204" pitchFamily="34" charset="0"/>
                <a:cs typeface="Arial Narrow" panose="020B0604020202020204" pitchFamily="34" charset="0"/>
              </a:rPr>
              <a:t>with</a:t>
            </a:r>
            <a:r>
              <a:rPr lang="fr-FR" sz="1400" b="1" dirty="0">
                <a:solidFill>
                  <a:srgbClr val="00B050"/>
                </a:solidFill>
                <a:latin typeface="Arial Narrow" panose="020B0604020202020204" pitchFamily="34" charset="0"/>
                <a:cs typeface="Arial Narrow" panose="020B0604020202020204" pitchFamily="34" charset="0"/>
              </a:rPr>
              <a:t> C. Gales, Toulouse </a:t>
            </a:r>
            <a:r>
              <a:rPr lang="fr-FR" sz="1400" b="1" dirty="0" err="1">
                <a:solidFill>
                  <a:srgbClr val="00B050"/>
                </a:solidFill>
                <a:latin typeface="Arial Narrow" panose="020B0604020202020204" pitchFamily="34" charset="0"/>
                <a:cs typeface="Arial Narrow" panose="020B0604020202020204" pitchFamily="34" charset="0"/>
              </a:rPr>
              <a:t>Hospital</a:t>
            </a:r>
            <a:r>
              <a:rPr lang="fr-FR" sz="1400" b="1" dirty="0">
                <a:solidFill>
                  <a:srgbClr val="00B050"/>
                </a:solidFill>
                <a:latin typeface="Arial Narrow" panose="020B0604020202020204" pitchFamily="34" charset="0"/>
                <a:cs typeface="Arial Narrow" panose="020B0604020202020204" pitchFamily="34" charset="0"/>
              </a:rPr>
              <a:t>, INSERM</a:t>
            </a:r>
            <a:endParaRPr lang="fr-FR" sz="1400" b="1" dirty="0">
              <a:latin typeface="Arial Narrow" panose="020B0604020202020204" pitchFamily="34" charset="0"/>
              <a:cs typeface="Arial Narrow" panose="020B0604020202020204" pitchFamily="34" charset="0"/>
            </a:endParaRPr>
          </a:p>
        </p:txBody>
      </p:sp>
      <p:pic>
        <p:nvPicPr>
          <p:cNvPr id="10" name="Image 9">
            <a:extLst>
              <a:ext uri="{FF2B5EF4-FFF2-40B4-BE49-F238E27FC236}">
                <a16:creationId xmlns:a16="http://schemas.microsoft.com/office/drawing/2014/main" id="{9DAB3AB5-B5D8-6B46-80AF-F32564B469B3}"/>
              </a:ext>
            </a:extLst>
          </p:cNvPr>
          <p:cNvPicPr>
            <a:picLocks noChangeAspect="1"/>
          </p:cNvPicPr>
          <p:nvPr/>
        </p:nvPicPr>
        <p:blipFill>
          <a:blip r:embed="rId2"/>
          <a:stretch>
            <a:fillRect/>
          </a:stretch>
        </p:blipFill>
        <p:spPr>
          <a:xfrm>
            <a:off x="129120" y="2535145"/>
            <a:ext cx="4136572" cy="3065205"/>
          </a:xfrm>
          <a:prstGeom prst="rect">
            <a:avLst/>
          </a:prstGeom>
        </p:spPr>
      </p:pic>
      <p:grpSp>
        <p:nvGrpSpPr>
          <p:cNvPr id="4" name="Groupe 3">
            <a:extLst>
              <a:ext uri="{FF2B5EF4-FFF2-40B4-BE49-F238E27FC236}">
                <a16:creationId xmlns:a16="http://schemas.microsoft.com/office/drawing/2014/main" id="{8AFCF480-38C2-4B49-BD40-15D0908D13FC}"/>
              </a:ext>
            </a:extLst>
          </p:cNvPr>
          <p:cNvGrpSpPr/>
          <p:nvPr/>
        </p:nvGrpSpPr>
        <p:grpSpPr>
          <a:xfrm>
            <a:off x="11084510" y="784121"/>
            <a:ext cx="3130865" cy="3637024"/>
            <a:chOff x="515447" y="2007345"/>
            <a:chExt cx="2768840" cy="3511062"/>
          </a:xfrm>
        </p:grpSpPr>
        <p:pic>
          <p:nvPicPr>
            <p:cNvPr id="8" name="Image 7">
              <a:extLst>
                <a:ext uri="{FF2B5EF4-FFF2-40B4-BE49-F238E27FC236}">
                  <a16:creationId xmlns:a16="http://schemas.microsoft.com/office/drawing/2014/main" id="{D3F13E02-6BF7-674A-A929-0EC122270BFD}"/>
                </a:ext>
              </a:extLst>
            </p:cNvPr>
            <p:cNvPicPr>
              <a:picLocks noChangeAspect="1"/>
            </p:cNvPicPr>
            <p:nvPr/>
          </p:nvPicPr>
          <p:blipFill rotWithShape="1">
            <a:blip r:embed="rId3"/>
            <a:srcRect r="48816" b="8640"/>
            <a:stretch/>
          </p:blipFill>
          <p:spPr>
            <a:xfrm>
              <a:off x="515447" y="2007345"/>
              <a:ext cx="2644662" cy="1667489"/>
            </a:xfrm>
            <a:prstGeom prst="rect">
              <a:avLst/>
            </a:prstGeom>
          </p:spPr>
        </p:pic>
        <p:pic>
          <p:nvPicPr>
            <p:cNvPr id="11" name="Image 10">
              <a:extLst>
                <a:ext uri="{FF2B5EF4-FFF2-40B4-BE49-F238E27FC236}">
                  <a16:creationId xmlns:a16="http://schemas.microsoft.com/office/drawing/2014/main" id="{412CA5BF-C1A1-B844-B6CF-3E0F02E413C7}"/>
                </a:ext>
              </a:extLst>
            </p:cNvPr>
            <p:cNvPicPr>
              <a:picLocks noChangeAspect="1"/>
            </p:cNvPicPr>
            <p:nvPr/>
          </p:nvPicPr>
          <p:blipFill rotWithShape="1">
            <a:blip r:embed="rId3"/>
            <a:srcRect l="49327"/>
            <a:stretch/>
          </p:blipFill>
          <p:spPr>
            <a:xfrm>
              <a:off x="666044" y="3693221"/>
              <a:ext cx="2618243" cy="1825186"/>
            </a:xfrm>
            <a:prstGeom prst="rect">
              <a:avLst/>
            </a:prstGeom>
          </p:spPr>
        </p:pic>
      </p:grpSp>
      <p:grpSp>
        <p:nvGrpSpPr>
          <p:cNvPr id="12" name="Groupe 11">
            <a:extLst>
              <a:ext uri="{FF2B5EF4-FFF2-40B4-BE49-F238E27FC236}">
                <a16:creationId xmlns:a16="http://schemas.microsoft.com/office/drawing/2014/main" id="{94419F6A-2700-D54F-8BDF-9F89903DDE92}"/>
              </a:ext>
            </a:extLst>
          </p:cNvPr>
          <p:cNvGrpSpPr>
            <a:grpSpLocks noChangeAspect="1"/>
          </p:cNvGrpSpPr>
          <p:nvPr/>
        </p:nvGrpSpPr>
        <p:grpSpPr>
          <a:xfrm>
            <a:off x="4700588" y="1782560"/>
            <a:ext cx="5129963" cy="4246473"/>
            <a:chOff x="107504" y="723474"/>
            <a:chExt cx="7419266" cy="6141508"/>
          </a:xfrm>
        </p:grpSpPr>
        <p:grpSp>
          <p:nvGrpSpPr>
            <p:cNvPr id="13" name="Groupe 12">
              <a:extLst>
                <a:ext uri="{FF2B5EF4-FFF2-40B4-BE49-F238E27FC236}">
                  <a16:creationId xmlns:a16="http://schemas.microsoft.com/office/drawing/2014/main" id="{1BEA0BD0-A26D-0941-8DE2-15F0226FEF84}"/>
                </a:ext>
              </a:extLst>
            </p:cNvPr>
            <p:cNvGrpSpPr/>
            <p:nvPr/>
          </p:nvGrpSpPr>
          <p:grpSpPr>
            <a:xfrm>
              <a:off x="107504" y="723474"/>
              <a:ext cx="7419266" cy="6141508"/>
              <a:chOff x="107504" y="620688"/>
              <a:chExt cx="7419266" cy="6141508"/>
            </a:xfrm>
          </p:grpSpPr>
          <p:pic>
            <p:nvPicPr>
              <p:cNvPr id="17" name="Picture 1">
                <a:extLst>
                  <a:ext uri="{FF2B5EF4-FFF2-40B4-BE49-F238E27FC236}">
                    <a16:creationId xmlns:a16="http://schemas.microsoft.com/office/drawing/2014/main" id="{FFBBE9A8-E89A-AA44-81D1-5C5519E440F9}"/>
                  </a:ext>
                </a:extLst>
              </p:cNvPr>
              <p:cNvPicPr>
                <a:picLocks noChangeAspect="1" noChangeArrowheads="1"/>
              </p:cNvPicPr>
              <p:nvPr/>
            </p:nvPicPr>
            <p:blipFill>
              <a:blip r:embed="rId4" cstate="print"/>
              <a:srcRect/>
              <a:stretch>
                <a:fillRect/>
              </a:stretch>
            </p:blipFill>
            <p:spPr bwMode="auto">
              <a:xfrm>
                <a:off x="107504" y="2564904"/>
                <a:ext cx="6991462" cy="3879370"/>
              </a:xfrm>
              <a:prstGeom prst="rect">
                <a:avLst/>
              </a:prstGeom>
              <a:noFill/>
              <a:ln w="9525">
                <a:noFill/>
                <a:miter lim="800000"/>
                <a:headEnd/>
                <a:tailEnd/>
              </a:ln>
            </p:spPr>
          </p:pic>
          <p:pic>
            <p:nvPicPr>
              <p:cNvPr id="18" name="Picture 2">
                <a:extLst>
                  <a:ext uri="{FF2B5EF4-FFF2-40B4-BE49-F238E27FC236}">
                    <a16:creationId xmlns:a16="http://schemas.microsoft.com/office/drawing/2014/main" id="{D37188C4-6081-234B-A8D3-BF229BA70C3D}"/>
                  </a:ext>
                </a:extLst>
              </p:cNvPr>
              <p:cNvPicPr>
                <a:picLocks noChangeAspect="1" noChangeArrowheads="1"/>
              </p:cNvPicPr>
              <p:nvPr/>
            </p:nvPicPr>
            <p:blipFill>
              <a:blip r:embed="rId5" cstate="print"/>
              <a:srcRect t="1084"/>
              <a:stretch>
                <a:fillRect/>
              </a:stretch>
            </p:blipFill>
            <p:spPr bwMode="auto">
              <a:xfrm>
                <a:off x="4499992" y="620688"/>
                <a:ext cx="2022842" cy="1872208"/>
              </a:xfrm>
              <a:prstGeom prst="rect">
                <a:avLst/>
              </a:prstGeom>
              <a:noFill/>
              <a:ln w="9525">
                <a:noFill/>
                <a:miter lim="800000"/>
                <a:headEnd/>
                <a:tailEnd/>
              </a:ln>
            </p:spPr>
          </p:pic>
          <p:sp>
            <p:nvSpPr>
              <p:cNvPr id="19" name="ZoneTexte 18">
                <a:extLst>
                  <a:ext uri="{FF2B5EF4-FFF2-40B4-BE49-F238E27FC236}">
                    <a16:creationId xmlns:a16="http://schemas.microsoft.com/office/drawing/2014/main" id="{CF9143CC-EBD6-544A-AAE7-24F7EA5BA140}"/>
                  </a:ext>
                </a:extLst>
              </p:cNvPr>
              <p:cNvSpPr txBox="1"/>
              <p:nvPr/>
            </p:nvSpPr>
            <p:spPr>
              <a:xfrm>
                <a:off x="3840483" y="6361583"/>
                <a:ext cx="3686287" cy="400613"/>
              </a:xfrm>
              <a:prstGeom prst="rect">
                <a:avLst/>
              </a:prstGeom>
              <a:noFill/>
            </p:spPr>
            <p:txBody>
              <a:bodyPr wrap="none" rtlCol="0">
                <a:spAutoFit/>
              </a:bodyPr>
              <a:lstStyle/>
              <a:p>
                <a:r>
                  <a:rPr lang="en-US" sz="1200" dirty="0"/>
                  <a:t>C. Formosa et </a:t>
                </a:r>
                <a:r>
                  <a:rPr lang="en-US" sz="1200" i="1" dirty="0"/>
                  <a:t>al. J. </a:t>
                </a:r>
                <a:r>
                  <a:rPr lang="en-US" sz="1200" dirty="0"/>
                  <a:t>mol. </a:t>
                </a:r>
                <a:r>
                  <a:rPr lang="en-US" sz="1200" dirty="0" err="1"/>
                  <a:t>Recogn</a:t>
                </a:r>
                <a:r>
                  <a:rPr lang="en-US" sz="1200" dirty="0"/>
                  <a:t>. 2015</a:t>
                </a:r>
              </a:p>
            </p:txBody>
          </p:sp>
        </p:grpSp>
        <p:sp>
          <p:nvSpPr>
            <p:cNvPr id="14" name="ZoneTexte 13">
              <a:extLst>
                <a:ext uri="{FF2B5EF4-FFF2-40B4-BE49-F238E27FC236}">
                  <a16:creationId xmlns:a16="http://schemas.microsoft.com/office/drawing/2014/main" id="{8B610128-D31E-4846-B515-7C385EFEDC27}"/>
                </a:ext>
              </a:extLst>
            </p:cNvPr>
            <p:cNvSpPr txBox="1"/>
            <p:nvPr/>
          </p:nvSpPr>
          <p:spPr>
            <a:xfrm>
              <a:off x="4516212" y="1039151"/>
              <a:ext cx="1835771" cy="445126"/>
            </a:xfrm>
            <a:prstGeom prst="rect">
              <a:avLst/>
            </a:prstGeom>
            <a:noFill/>
          </p:spPr>
          <p:txBody>
            <a:bodyPr wrap="none" rtlCol="0">
              <a:spAutoFit/>
            </a:bodyPr>
            <a:lstStyle/>
            <a:p>
              <a:r>
                <a:rPr lang="en-US" sz="1400" b="1" dirty="0">
                  <a:solidFill>
                    <a:schemeClr val="bg1"/>
                  </a:solidFill>
                </a:rPr>
                <a:t>CHO HA-</a:t>
              </a:r>
              <a:r>
                <a:rPr lang="el-GR" sz="1400" b="1" dirty="0">
                  <a:solidFill>
                    <a:schemeClr val="bg1"/>
                  </a:solidFill>
                </a:rPr>
                <a:t>β</a:t>
              </a:r>
              <a:r>
                <a:rPr lang="fr-FR" sz="1400" b="1" dirty="0">
                  <a:solidFill>
                    <a:schemeClr val="bg1"/>
                  </a:solidFill>
                </a:rPr>
                <a:t>2AR</a:t>
              </a:r>
              <a:r>
                <a:rPr lang="en-US" sz="1400" b="1" dirty="0">
                  <a:solidFill>
                    <a:schemeClr val="bg1"/>
                  </a:solidFill>
                </a:rPr>
                <a:t> </a:t>
              </a:r>
            </a:p>
          </p:txBody>
        </p:sp>
        <p:sp>
          <p:nvSpPr>
            <p:cNvPr id="15" name="ZoneTexte 14">
              <a:extLst>
                <a:ext uri="{FF2B5EF4-FFF2-40B4-BE49-F238E27FC236}">
                  <a16:creationId xmlns:a16="http://schemas.microsoft.com/office/drawing/2014/main" id="{04FD7557-BB79-1B4A-97F8-77AB03D702B6}"/>
                </a:ext>
              </a:extLst>
            </p:cNvPr>
            <p:cNvSpPr txBox="1"/>
            <p:nvPr/>
          </p:nvSpPr>
          <p:spPr>
            <a:xfrm>
              <a:off x="2472992" y="2287083"/>
              <a:ext cx="1522148" cy="307777"/>
            </a:xfrm>
            <a:prstGeom prst="rect">
              <a:avLst/>
            </a:prstGeom>
            <a:noFill/>
          </p:spPr>
          <p:txBody>
            <a:bodyPr wrap="none" rtlCol="0">
              <a:spAutoFit/>
            </a:bodyPr>
            <a:lstStyle/>
            <a:p>
              <a:r>
                <a:rPr lang="en-US" sz="1400" dirty="0"/>
                <a:t>CHO empty vector</a:t>
              </a:r>
            </a:p>
          </p:txBody>
        </p:sp>
        <p:sp>
          <p:nvSpPr>
            <p:cNvPr id="16" name="ZoneTexte 15">
              <a:extLst>
                <a:ext uri="{FF2B5EF4-FFF2-40B4-BE49-F238E27FC236}">
                  <a16:creationId xmlns:a16="http://schemas.microsoft.com/office/drawing/2014/main" id="{1140322F-7CF8-1D47-A913-0A9D00CE6259}"/>
                </a:ext>
              </a:extLst>
            </p:cNvPr>
            <p:cNvSpPr txBox="1"/>
            <p:nvPr/>
          </p:nvSpPr>
          <p:spPr>
            <a:xfrm>
              <a:off x="1269433" y="2287081"/>
              <a:ext cx="511678" cy="307777"/>
            </a:xfrm>
            <a:prstGeom prst="rect">
              <a:avLst/>
            </a:prstGeom>
            <a:noFill/>
          </p:spPr>
          <p:txBody>
            <a:bodyPr wrap="none" rtlCol="0">
              <a:spAutoFit/>
            </a:bodyPr>
            <a:lstStyle/>
            <a:p>
              <a:r>
                <a:rPr lang="en-US" sz="1400" dirty="0"/>
                <a:t>CHO</a:t>
              </a:r>
            </a:p>
          </p:txBody>
        </p:sp>
      </p:grpSp>
    </p:spTree>
    <p:extLst>
      <p:ext uri="{BB962C8B-B14F-4D97-AF65-F5344CB8AC3E}">
        <p14:creationId xmlns:p14="http://schemas.microsoft.com/office/powerpoint/2010/main" val="5799663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69323E7-0408-CD4B-95EE-07256307096B}"/>
              </a:ext>
            </a:extLst>
          </p:cNvPr>
          <p:cNvSpPr>
            <a:spLocks noGrp="1"/>
          </p:cNvSpPr>
          <p:nvPr>
            <p:ph type="title"/>
          </p:nvPr>
        </p:nvSpPr>
        <p:spPr/>
        <p:txBody>
          <a:bodyPr>
            <a:noAutofit/>
          </a:bodyPr>
          <a:lstStyle/>
          <a:p>
            <a:r>
              <a:rPr lang="fr-FR" sz="2800" dirty="0">
                <a:latin typeface="Arial Narrow" panose="020B0604020202020204" pitchFamily="34" charset="0"/>
                <a:cs typeface="Arial Narrow" panose="020B0604020202020204" pitchFamily="34" charset="0"/>
              </a:rPr>
              <a:t>Can </a:t>
            </a:r>
            <a:r>
              <a:rPr lang="fr-FR" sz="2800" dirty="0" err="1">
                <a:latin typeface="Arial Narrow" panose="020B0604020202020204" pitchFamily="34" charset="0"/>
                <a:cs typeface="Arial Narrow" panose="020B0604020202020204" pitchFamily="34" charset="0"/>
              </a:rPr>
              <a:t>we</a:t>
            </a:r>
            <a:r>
              <a:rPr lang="fr-FR" sz="2800" dirty="0">
                <a:latin typeface="Arial Narrow" panose="020B0604020202020204" pitchFamily="34" charset="0"/>
                <a:cs typeface="Arial Narrow" panose="020B0604020202020204" pitchFamily="34" charset="0"/>
              </a:rPr>
              <a:t> </a:t>
            </a:r>
            <a:r>
              <a:rPr lang="fr-FR" sz="2800" dirty="0" err="1">
                <a:latin typeface="Arial Narrow" panose="020B0604020202020204" pitchFamily="34" charset="0"/>
                <a:cs typeface="Arial Narrow" panose="020B0604020202020204" pitchFamily="34" charset="0"/>
              </a:rPr>
              <a:t>unfold</a:t>
            </a:r>
            <a:r>
              <a:rPr lang="fr-FR" sz="2800" dirty="0">
                <a:latin typeface="Arial Narrow" panose="020B0604020202020204" pitchFamily="34" charset="0"/>
                <a:cs typeface="Arial Narrow" panose="020B0604020202020204" pitchFamily="34" charset="0"/>
              </a:rPr>
              <a:t> </a:t>
            </a:r>
            <a:r>
              <a:rPr lang="fr-FR" sz="2800" dirty="0" err="1">
                <a:latin typeface="Arial Narrow" panose="020B0604020202020204" pitchFamily="34" charset="0"/>
                <a:cs typeface="Arial Narrow" panose="020B0604020202020204" pitchFamily="34" charset="0"/>
              </a:rPr>
              <a:t>oligomers</a:t>
            </a:r>
            <a:r>
              <a:rPr lang="fr-FR" sz="2800" dirty="0">
                <a:latin typeface="Arial Narrow" panose="020B0604020202020204" pitchFamily="34" charset="0"/>
                <a:cs typeface="Arial Narrow" panose="020B0604020202020204" pitchFamily="34" charset="0"/>
              </a:rPr>
              <a:t> and </a:t>
            </a:r>
            <a:r>
              <a:rPr lang="fr-FR" sz="2800" dirty="0" err="1">
                <a:latin typeface="Arial Narrow" panose="020B0604020202020204" pitchFamily="34" charset="0"/>
                <a:cs typeface="Arial Narrow" panose="020B0604020202020204" pitchFamily="34" charset="0"/>
              </a:rPr>
              <a:t>decipher</a:t>
            </a:r>
            <a:r>
              <a:rPr lang="fr-FR" sz="2800" dirty="0">
                <a:latin typeface="Arial Narrow" panose="020B0604020202020204" pitchFamily="34" charset="0"/>
                <a:cs typeface="Arial Narrow" panose="020B0604020202020204" pitchFamily="34" charset="0"/>
              </a:rPr>
              <a:t> </a:t>
            </a:r>
            <a:r>
              <a:rPr lang="fr-FR" sz="2800" dirty="0" err="1">
                <a:latin typeface="Arial Narrow" panose="020B0604020202020204" pitchFamily="34" charset="0"/>
                <a:cs typeface="Arial Narrow" panose="020B0604020202020204" pitchFamily="34" charset="0"/>
              </a:rPr>
              <a:t>between</a:t>
            </a:r>
            <a:r>
              <a:rPr lang="fr-FR" sz="2800" dirty="0">
                <a:latin typeface="Arial Narrow" panose="020B0604020202020204" pitchFamily="34" charset="0"/>
                <a:cs typeface="Arial Narrow" panose="020B0604020202020204" pitchFamily="34" charset="0"/>
              </a:rPr>
              <a:t> </a:t>
            </a:r>
            <a:r>
              <a:rPr lang="fr-FR" sz="2800" dirty="0" err="1">
                <a:latin typeface="Arial Narrow" panose="020B0604020202020204" pitchFamily="34" charset="0"/>
                <a:cs typeface="Arial Narrow" panose="020B0604020202020204" pitchFamily="34" charset="0"/>
              </a:rPr>
              <a:t>them</a:t>
            </a:r>
            <a:endParaRPr lang="fr-FR" sz="2800" dirty="0">
              <a:latin typeface="Arial Narrow" panose="020B0604020202020204" pitchFamily="34" charset="0"/>
              <a:cs typeface="Arial Narrow" panose="020B0604020202020204" pitchFamily="34" charset="0"/>
            </a:endParaRPr>
          </a:p>
        </p:txBody>
      </p:sp>
      <p:grpSp>
        <p:nvGrpSpPr>
          <p:cNvPr id="4" name="Groupe 3">
            <a:extLst>
              <a:ext uri="{FF2B5EF4-FFF2-40B4-BE49-F238E27FC236}">
                <a16:creationId xmlns:a16="http://schemas.microsoft.com/office/drawing/2014/main" id="{8AFCF480-38C2-4B49-BD40-15D0908D13FC}"/>
              </a:ext>
            </a:extLst>
          </p:cNvPr>
          <p:cNvGrpSpPr/>
          <p:nvPr/>
        </p:nvGrpSpPr>
        <p:grpSpPr>
          <a:xfrm>
            <a:off x="11084510" y="784121"/>
            <a:ext cx="3130865" cy="3637024"/>
            <a:chOff x="515447" y="2007345"/>
            <a:chExt cx="2768840" cy="3511062"/>
          </a:xfrm>
        </p:grpSpPr>
        <p:pic>
          <p:nvPicPr>
            <p:cNvPr id="8" name="Image 7">
              <a:extLst>
                <a:ext uri="{FF2B5EF4-FFF2-40B4-BE49-F238E27FC236}">
                  <a16:creationId xmlns:a16="http://schemas.microsoft.com/office/drawing/2014/main" id="{D3F13E02-6BF7-674A-A929-0EC122270BFD}"/>
                </a:ext>
              </a:extLst>
            </p:cNvPr>
            <p:cNvPicPr>
              <a:picLocks noChangeAspect="1"/>
            </p:cNvPicPr>
            <p:nvPr/>
          </p:nvPicPr>
          <p:blipFill rotWithShape="1">
            <a:blip r:embed="rId2"/>
            <a:srcRect r="48816" b="8640"/>
            <a:stretch/>
          </p:blipFill>
          <p:spPr>
            <a:xfrm>
              <a:off x="515447" y="2007345"/>
              <a:ext cx="2644662" cy="1667489"/>
            </a:xfrm>
            <a:prstGeom prst="rect">
              <a:avLst/>
            </a:prstGeom>
          </p:spPr>
        </p:pic>
        <p:pic>
          <p:nvPicPr>
            <p:cNvPr id="11" name="Image 10">
              <a:extLst>
                <a:ext uri="{FF2B5EF4-FFF2-40B4-BE49-F238E27FC236}">
                  <a16:creationId xmlns:a16="http://schemas.microsoft.com/office/drawing/2014/main" id="{412CA5BF-C1A1-B844-B6CF-3E0F02E413C7}"/>
                </a:ext>
              </a:extLst>
            </p:cNvPr>
            <p:cNvPicPr>
              <a:picLocks noChangeAspect="1"/>
            </p:cNvPicPr>
            <p:nvPr/>
          </p:nvPicPr>
          <p:blipFill rotWithShape="1">
            <a:blip r:embed="rId2"/>
            <a:srcRect l="49327"/>
            <a:stretch/>
          </p:blipFill>
          <p:spPr>
            <a:xfrm>
              <a:off x="666044" y="3693221"/>
              <a:ext cx="2618243" cy="1825186"/>
            </a:xfrm>
            <a:prstGeom prst="rect">
              <a:avLst/>
            </a:prstGeom>
          </p:spPr>
        </p:pic>
      </p:grpSp>
      <p:sp>
        <p:nvSpPr>
          <p:cNvPr id="20" name="ZoneTexte 19">
            <a:extLst>
              <a:ext uri="{FF2B5EF4-FFF2-40B4-BE49-F238E27FC236}">
                <a16:creationId xmlns:a16="http://schemas.microsoft.com/office/drawing/2014/main" id="{AC6C01C6-28BE-5149-B66E-3AFB53AFDAE4}"/>
              </a:ext>
            </a:extLst>
          </p:cNvPr>
          <p:cNvSpPr txBox="1"/>
          <p:nvPr/>
        </p:nvSpPr>
        <p:spPr>
          <a:xfrm>
            <a:off x="6280916" y="1387960"/>
            <a:ext cx="3763877" cy="4031873"/>
          </a:xfrm>
          <a:prstGeom prst="rect">
            <a:avLst/>
          </a:prstGeom>
          <a:noFill/>
        </p:spPr>
        <p:txBody>
          <a:bodyPr wrap="square" rtlCol="0">
            <a:spAutoFit/>
          </a:bodyPr>
          <a:lstStyle/>
          <a:p>
            <a:r>
              <a:rPr lang="fr-FR" sz="1600" dirty="0"/>
              <a:t>B2AR : constitutive </a:t>
            </a:r>
            <a:r>
              <a:rPr lang="fr-FR" sz="1600" dirty="0" err="1"/>
              <a:t>activity</a:t>
            </a:r>
            <a:r>
              <a:rPr lang="fr-FR" sz="1600" dirty="0"/>
              <a:t>, </a:t>
            </a:r>
          </a:p>
          <a:p>
            <a:r>
              <a:rPr lang="fr-FR" sz="1600" dirty="0"/>
              <a:t>	</a:t>
            </a:r>
            <a:r>
              <a:rPr lang="fr-FR" sz="1600" dirty="0" err="1"/>
              <a:t>theoritic</a:t>
            </a:r>
            <a:r>
              <a:rPr lang="fr-FR" sz="1600" dirty="0"/>
              <a:t> </a:t>
            </a:r>
            <a:r>
              <a:rPr lang="fr-FR" sz="1600" dirty="0" err="1"/>
              <a:t>length</a:t>
            </a:r>
            <a:r>
              <a:rPr lang="fr-FR" sz="1600" dirty="0"/>
              <a:t> of </a:t>
            </a:r>
            <a:r>
              <a:rPr lang="fr-FR" sz="1600" dirty="0" err="1"/>
              <a:t>monomer</a:t>
            </a:r>
            <a:r>
              <a:rPr lang="fr-FR" sz="1600" dirty="0"/>
              <a:t> 162 nm</a:t>
            </a:r>
          </a:p>
          <a:p>
            <a:r>
              <a:rPr lang="fr-FR" sz="1600" dirty="0"/>
              <a:t>	Class A</a:t>
            </a:r>
          </a:p>
          <a:p>
            <a:endParaRPr lang="fr-FR" sz="1600" dirty="0"/>
          </a:p>
          <a:p>
            <a:endParaRPr lang="fr-FR" sz="1600" dirty="0"/>
          </a:p>
          <a:p>
            <a:endParaRPr lang="fr-FR" sz="1600" dirty="0"/>
          </a:p>
          <a:p>
            <a:r>
              <a:rPr lang="fr-FR" sz="1600" dirty="0"/>
              <a:t>MGlu3: No constitutive </a:t>
            </a:r>
            <a:r>
              <a:rPr lang="fr-FR" sz="1600" dirty="0" err="1"/>
              <a:t>activity</a:t>
            </a:r>
            <a:endParaRPr lang="fr-FR" sz="1600" dirty="0"/>
          </a:p>
          <a:p>
            <a:r>
              <a:rPr lang="fr-FR" sz="1600" dirty="0"/>
              <a:t>	</a:t>
            </a:r>
            <a:r>
              <a:rPr lang="fr-FR" sz="1600" dirty="0" err="1"/>
              <a:t>Monomer</a:t>
            </a:r>
            <a:r>
              <a:rPr lang="fr-FR" sz="1600" dirty="0"/>
              <a:t> </a:t>
            </a:r>
            <a:r>
              <a:rPr lang="fr-FR" sz="1600" dirty="0" err="1"/>
              <a:t>theroticial</a:t>
            </a:r>
            <a:r>
              <a:rPr lang="fr-FR" sz="1600" dirty="0"/>
              <a:t> </a:t>
            </a:r>
            <a:r>
              <a:rPr lang="fr-FR" sz="1600" dirty="0" err="1"/>
              <a:t>length</a:t>
            </a:r>
            <a:r>
              <a:rPr lang="fr-FR" sz="1600" dirty="0"/>
              <a:t>  345 nm</a:t>
            </a:r>
          </a:p>
          <a:p>
            <a:r>
              <a:rPr lang="fr-FR" sz="1600" dirty="0"/>
              <a:t>	Class B</a:t>
            </a:r>
          </a:p>
          <a:p>
            <a:endParaRPr lang="fr-FR" sz="1600" dirty="0"/>
          </a:p>
          <a:p>
            <a:endParaRPr lang="fr-FR" sz="1600" dirty="0"/>
          </a:p>
          <a:p>
            <a:endParaRPr lang="fr-FR" sz="1600" dirty="0"/>
          </a:p>
          <a:p>
            <a:endParaRPr lang="fr-FR" sz="1600" dirty="0"/>
          </a:p>
          <a:p>
            <a:r>
              <a:rPr lang="fr-FR" sz="1600" dirty="0"/>
              <a:t>AT1: No Constitutive </a:t>
            </a:r>
            <a:r>
              <a:rPr lang="fr-FR" sz="1600" dirty="0" err="1"/>
              <a:t>activity</a:t>
            </a:r>
            <a:endParaRPr lang="fr-FR" sz="1600" dirty="0"/>
          </a:p>
          <a:p>
            <a:r>
              <a:rPr lang="fr-FR" sz="1600" dirty="0"/>
              <a:t>	</a:t>
            </a:r>
            <a:r>
              <a:rPr lang="fr-FR" sz="1600" dirty="0" err="1"/>
              <a:t>monomer</a:t>
            </a:r>
            <a:r>
              <a:rPr lang="fr-FR" sz="1600" dirty="0"/>
              <a:t> </a:t>
            </a:r>
            <a:r>
              <a:rPr lang="fr-FR" sz="1600" dirty="0" err="1"/>
              <a:t>theoretical</a:t>
            </a:r>
            <a:r>
              <a:rPr lang="fr-FR" sz="1600" dirty="0"/>
              <a:t> </a:t>
            </a:r>
            <a:r>
              <a:rPr lang="fr-FR" sz="1600" dirty="0" err="1"/>
              <a:t>length</a:t>
            </a:r>
            <a:r>
              <a:rPr lang="fr-FR" sz="1600" dirty="0"/>
              <a:t> 144 nm</a:t>
            </a:r>
          </a:p>
          <a:p>
            <a:r>
              <a:rPr lang="fr-FR" sz="1600" dirty="0"/>
              <a:t>	Class A</a:t>
            </a:r>
            <a:endParaRPr lang="fr-FR" dirty="0"/>
          </a:p>
        </p:txBody>
      </p:sp>
      <p:pic>
        <p:nvPicPr>
          <p:cNvPr id="5" name="Image 4">
            <a:extLst>
              <a:ext uri="{FF2B5EF4-FFF2-40B4-BE49-F238E27FC236}">
                <a16:creationId xmlns:a16="http://schemas.microsoft.com/office/drawing/2014/main" id="{EA6996A2-41BA-7348-A3FA-A62FCC53FAD9}"/>
              </a:ext>
            </a:extLst>
          </p:cNvPr>
          <p:cNvPicPr>
            <a:picLocks noChangeAspect="1"/>
          </p:cNvPicPr>
          <p:nvPr/>
        </p:nvPicPr>
        <p:blipFill>
          <a:blip r:embed="rId3"/>
          <a:stretch>
            <a:fillRect/>
          </a:stretch>
        </p:blipFill>
        <p:spPr>
          <a:xfrm>
            <a:off x="492437" y="1195928"/>
            <a:ext cx="5649686" cy="3115184"/>
          </a:xfrm>
          <a:prstGeom prst="rect">
            <a:avLst/>
          </a:prstGeom>
        </p:spPr>
      </p:pic>
      <p:pic>
        <p:nvPicPr>
          <p:cNvPr id="13" name="Image 12">
            <a:extLst>
              <a:ext uri="{FF2B5EF4-FFF2-40B4-BE49-F238E27FC236}">
                <a16:creationId xmlns:a16="http://schemas.microsoft.com/office/drawing/2014/main" id="{BC4CEE54-F216-BF40-A399-05E6355B7786}"/>
              </a:ext>
            </a:extLst>
          </p:cNvPr>
          <p:cNvPicPr>
            <a:picLocks noChangeAspect="1"/>
          </p:cNvPicPr>
          <p:nvPr/>
        </p:nvPicPr>
        <p:blipFill>
          <a:blip r:embed="rId4"/>
          <a:stretch>
            <a:fillRect/>
          </a:stretch>
        </p:blipFill>
        <p:spPr>
          <a:xfrm>
            <a:off x="492438" y="4309043"/>
            <a:ext cx="5649686" cy="1660065"/>
          </a:xfrm>
          <a:prstGeom prst="rect">
            <a:avLst/>
          </a:prstGeom>
        </p:spPr>
      </p:pic>
    </p:spTree>
    <p:extLst>
      <p:ext uri="{BB962C8B-B14F-4D97-AF65-F5344CB8AC3E}">
        <p14:creationId xmlns:p14="http://schemas.microsoft.com/office/powerpoint/2010/main" val="3070174218"/>
      </p:ext>
    </p:extLst>
  </p:cSld>
  <p:clrMapOvr>
    <a:masterClrMapping/>
  </p:clrMapOvr>
</p:sld>
</file>

<file path=ppt/theme/theme1.xml><?xml version="1.0" encoding="utf-8"?>
<a:theme xmlns:a="http://schemas.openxmlformats.org/drawingml/2006/main" name="Conception personnalisé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15231</TotalTime>
  <Words>1705</Words>
  <Application>Microsoft Macintosh PowerPoint</Application>
  <PresentationFormat>Format A4 (210 x 297 mm)</PresentationFormat>
  <Paragraphs>366</Paragraphs>
  <Slides>22</Slides>
  <Notes>5</Notes>
  <HiddenSlides>0</HiddenSlides>
  <MMClips>1</MMClips>
  <ScaleCrop>false</ScaleCrop>
  <HeadingPairs>
    <vt:vector size="8" baseType="variant">
      <vt:variant>
        <vt:lpstr>Polices utilisées</vt:lpstr>
      </vt:variant>
      <vt:variant>
        <vt:i4>12</vt:i4>
      </vt:variant>
      <vt:variant>
        <vt:lpstr>Thème</vt:lpstr>
      </vt:variant>
      <vt:variant>
        <vt:i4>1</vt:i4>
      </vt:variant>
      <vt:variant>
        <vt:lpstr>Serveurs OLE incorporés</vt:lpstr>
      </vt:variant>
      <vt:variant>
        <vt:i4>1</vt:i4>
      </vt:variant>
      <vt:variant>
        <vt:lpstr>Titres des diapositives</vt:lpstr>
      </vt:variant>
      <vt:variant>
        <vt:i4>22</vt:i4>
      </vt:variant>
    </vt:vector>
  </HeadingPairs>
  <TitlesOfParts>
    <vt:vector size="36" baseType="lpstr">
      <vt:lpstr>Arial</vt:lpstr>
      <vt:lpstr>Arial Narrow</vt:lpstr>
      <vt:lpstr>ArnoPro</vt:lpstr>
      <vt:lpstr>Avenir Book</vt:lpstr>
      <vt:lpstr>Avenir Light</vt:lpstr>
      <vt:lpstr>Avenir Medium</vt:lpstr>
      <vt:lpstr>Calibri</vt:lpstr>
      <vt:lpstr>Eurostile</vt:lpstr>
      <vt:lpstr>Lucida Grande</vt:lpstr>
      <vt:lpstr>STIXGeneral</vt:lpstr>
      <vt:lpstr>Times New Roman</vt:lpstr>
      <vt:lpstr>Wingdings</vt:lpstr>
      <vt:lpstr>Conception personnalisée</vt:lpstr>
      <vt:lpstr>Prism 8</vt:lpstr>
      <vt:lpstr>Biomedical Applications of  Atomic Force Microscopy   </vt:lpstr>
      <vt:lpstr>LAAS-CNRS</vt:lpstr>
      <vt:lpstr>Key facts &amp; figures</vt:lpstr>
      <vt:lpstr>4 major research fields</vt:lpstr>
      <vt:lpstr>Scientific approach</vt:lpstr>
      <vt:lpstr>Pharmacology of G Protein-Coupled Receptors </vt:lpstr>
      <vt:lpstr>Anti-HA Dendritip and oligomerization status of GPCRs</vt:lpstr>
      <vt:lpstr>Dendritip anti HA and oligomeric status of GPCRs</vt:lpstr>
      <vt:lpstr>Can we unfold oligomers and decipher between them</vt:lpstr>
      <vt:lpstr>Oligomeric state of AT1 and angiotensin effect</vt:lpstr>
      <vt:lpstr>Présentation PowerPoint</vt:lpstr>
      <vt:lpstr>Global view of different ligands effect</vt:lpstr>
      <vt:lpstr>Technology: directed immobilization of microorganisms</vt:lpstr>
      <vt:lpstr>Question: Microbial adhesion here model microorganism = Candida albicans</vt:lpstr>
      <vt:lpstr>Development of a method to automate AFM measurements</vt:lpstr>
      <vt:lpstr>Subpopulations and effect of caspofungin</vt:lpstr>
      <vt:lpstr>Machine learning toward mechanome</vt:lpstr>
      <vt:lpstr>Adaptation to mammalian cells</vt:lpstr>
      <vt:lpstr>Preliminary results on mammalian cells</vt:lpstr>
      <vt:lpstr>Question: which mechanobiological markers?</vt:lpstr>
      <vt:lpstr>Présentation PowerPoint</vt:lpstr>
      <vt:lpstr>Présentation PowerPoint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y</dc:creator>
  <cp:lastModifiedBy>Etienne Dague</cp:lastModifiedBy>
  <cp:revision>224</cp:revision>
  <cp:lastPrinted>2019-05-13T07:28:35Z</cp:lastPrinted>
  <dcterms:created xsi:type="dcterms:W3CDTF">2016-07-25T13:14:14Z</dcterms:created>
  <dcterms:modified xsi:type="dcterms:W3CDTF">2021-07-12T16:32:29Z</dcterms:modified>
</cp:coreProperties>
</file>